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 id="2147483699" r:id="rId2"/>
  </p:sldMasterIdLst>
  <p:notesMasterIdLst>
    <p:notesMasterId r:id="rId21"/>
  </p:notesMasterIdLst>
  <p:sldIdLst>
    <p:sldId id="256" r:id="rId3"/>
    <p:sldId id="391" r:id="rId4"/>
    <p:sldId id="412" r:id="rId5"/>
    <p:sldId id="413" r:id="rId6"/>
    <p:sldId id="414" r:id="rId7"/>
    <p:sldId id="355" r:id="rId8"/>
    <p:sldId id="356" r:id="rId9"/>
    <p:sldId id="357" r:id="rId10"/>
    <p:sldId id="358" r:id="rId11"/>
    <p:sldId id="359" r:id="rId12"/>
    <p:sldId id="360" r:id="rId13"/>
    <p:sldId id="361" r:id="rId14"/>
    <p:sldId id="364" r:id="rId15"/>
    <p:sldId id="403" r:id="rId16"/>
    <p:sldId id="404" r:id="rId17"/>
    <p:sldId id="408" r:id="rId18"/>
    <p:sldId id="409" r:id="rId19"/>
    <p:sldId id="410" r:id="rId20"/>
  </p:sldIdLst>
  <p:sldSz cx="9144000" cy="6858000" type="screen4x3"/>
  <p:notesSz cx="6858000" cy="9144000"/>
  <p:defaultTextStyle>
    <a:defPPr>
      <a:defRPr lang="en-US">
        <a:uFillTx/>
      </a:defRPr>
    </a:defPPr>
    <a:lvl1pPr algn="l" rtl="0" fontAlgn="base">
      <a:spcBef>
        <a:spcPct val="0"/>
      </a:spcBef>
      <a:spcAft>
        <a:spcPct val="0"/>
      </a:spcAft>
      <a:defRPr kern="1200">
        <a:solidFill>
          <a:schemeClr val="tx1"/>
        </a:solidFill>
        <a:uFillTx/>
        <a:latin typeface="Arial" charset="0"/>
        <a:ea typeface="ＭＳ Ｐゴシック" charset="0"/>
        <a:cs typeface="+mn-cs"/>
      </a:defRPr>
    </a:lvl1pPr>
    <a:lvl2pPr marL="457200" algn="l" rtl="0" fontAlgn="base">
      <a:spcBef>
        <a:spcPct val="0"/>
      </a:spcBef>
      <a:spcAft>
        <a:spcPct val="0"/>
      </a:spcAft>
      <a:defRPr kern="1200">
        <a:solidFill>
          <a:schemeClr val="tx1"/>
        </a:solidFill>
        <a:uFillTx/>
        <a:latin typeface="Arial" charset="0"/>
        <a:ea typeface="ＭＳ Ｐゴシック" charset="0"/>
        <a:cs typeface="+mn-cs"/>
      </a:defRPr>
    </a:lvl2pPr>
    <a:lvl3pPr marL="914400" algn="l" rtl="0" fontAlgn="base">
      <a:spcBef>
        <a:spcPct val="0"/>
      </a:spcBef>
      <a:spcAft>
        <a:spcPct val="0"/>
      </a:spcAft>
      <a:defRPr kern="1200">
        <a:solidFill>
          <a:schemeClr val="tx1"/>
        </a:solidFill>
        <a:uFillTx/>
        <a:latin typeface="Arial" charset="0"/>
        <a:ea typeface="ＭＳ Ｐゴシック" charset="0"/>
        <a:cs typeface="+mn-cs"/>
      </a:defRPr>
    </a:lvl3pPr>
    <a:lvl4pPr marL="1371600" algn="l" rtl="0" fontAlgn="base">
      <a:spcBef>
        <a:spcPct val="0"/>
      </a:spcBef>
      <a:spcAft>
        <a:spcPct val="0"/>
      </a:spcAft>
      <a:defRPr kern="1200">
        <a:solidFill>
          <a:schemeClr val="tx1"/>
        </a:solidFill>
        <a:uFillTx/>
        <a:latin typeface="Arial" charset="0"/>
        <a:ea typeface="ＭＳ Ｐゴシック" charset="0"/>
        <a:cs typeface="+mn-cs"/>
      </a:defRPr>
    </a:lvl4pPr>
    <a:lvl5pPr marL="1828800" algn="l" rtl="0" fontAlgn="base">
      <a:spcBef>
        <a:spcPct val="0"/>
      </a:spcBef>
      <a:spcAft>
        <a:spcPct val="0"/>
      </a:spcAft>
      <a:defRPr kern="1200">
        <a:solidFill>
          <a:schemeClr val="tx1"/>
        </a:solidFill>
        <a:uFillTx/>
        <a:latin typeface="Arial" charset="0"/>
        <a:ea typeface="ＭＳ Ｐゴシック" charset="0"/>
        <a:cs typeface="+mn-cs"/>
      </a:defRPr>
    </a:lvl5pPr>
    <a:lvl6pPr marL="2286000" algn="l" defTabSz="457200" rtl="0" eaLnBrk="1" latinLnBrk="0" hangingPunct="1">
      <a:defRPr kern="1200">
        <a:solidFill>
          <a:schemeClr val="tx1"/>
        </a:solidFill>
        <a:uFillTx/>
        <a:latin typeface="Arial" charset="0"/>
        <a:ea typeface="ＭＳ Ｐゴシック" charset="0"/>
        <a:cs typeface="+mn-cs"/>
      </a:defRPr>
    </a:lvl6pPr>
    <a:lvl7pPr marL="2743200" algn="l" defTabSz="457200" rtl="0" eaLnBrk="1" latinLnBrk="0" hangingPunct="1">
      <a:defRPr kern="1200">
        <a:solidFill>
          <a:schemeClr val="tx1"/>
        </a:solidFill>
        <a:uFillTx/>
        <a:latin typeface="Arial" charset="0"/>
        <a:ea typeface="ＭＳ Ｐゴシック" charset="0"/>
        <a:cs typeface="+mn-cs"/>
      </a:defRPr>
    </a:lvl7pPr>
    <a:lvl8pPr marL="3200400" algn="l" defTabSz="457200" rtl="0" eaLnBrk="1" latinLnBrk="0" hangingPunct="1">
      <a:defRPr kern="1200">
        <a:solidFill>
          <a:schemeClr val="tx1"/>
        </a:solidFill>
        <a:uFillTx/>
        <a:latin typeface="Arial" charset="0"/>
        <a:ea typeface="ＭＳ Ｐゴシック" charset="0"/>
        <a:cs typeface="+mn-cs"/>
      </a:defRPr>
    </a:lvl8pPr>
    <a:lvl9pPr marL="3657600" algn="l" defTabSz="457200" rtl="0" eaLnBrk="1" latinLnBrk="0" hangingPunct="1">
      <a:defRPr kern="1200">
        <a:solidFill>
          <a:schemeClr val="tx1"/>
        </a:solidFill>
        <a:uFillTx/>
        <a:latin typeface="Arial" charset="0"/>
        <a:ea typeface="ＭＳ Ｐゴシック" charset="0"/>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9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32" autoAdjust="0"/>
    <p:restoredTop sz="66049" autoAdjust="0"/>
  </p:normalViewPr>
  <p:slideViewPr>
    <p:cSldViewPr snapToGrid="0" snapToObjects="1">
      <p:cViewPr varScale="1">
        <p:scale>
          <a:sx n="71" d="100"/>
          <a:sy n="71" d="100"/>
        </p:scale>
        <p:origin x="2640" y="18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13" d="100"/>
          <a:sy n="113" d="100"/>
        </p:scale>
        <p:origin x="-210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uFillTx/>
              </a:defRPr>
            </a:lvl1pPr>
          </a:lstStyle>
          <a:p>
            <a:endParaRPr lang="en-US">
              <a:uFillTx/>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uFillTx/>
              </a:defRPr>
            </a:lvl1pPr>
          </a:lstStyle>
          <a:p>
            <a:fld id="{61684C41-F1E4-1746-B9EE-6EB23FB69C2C}" type="datetimeFigureOut">
              <a:rPr lang="en-US" smtClean="0">
                <a:uFillTx/>
              </a:rPr>
              <a:t>11/14/18</a:t>
            </a:fld>
            <a:endParaRPr lang="en-US">
              <a:uFillTx/>
            </a:endParaRPr>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srgbClr val="000000"/>
            </a:solidFill>
          </a:ln>
        </p:spPr>
        <p:txBody>
          <a:bodyPr vert="horz" lIns="91440" tIns="45720" rIns="91440" bIns="45720" rtlCol="0" anchor="ctr"/>
          <a:lstStyle/>
          <a:p>
            <a:endParaRPr lang="en-US">
              <a:uFillTx/>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uFillTx/>
              </a:rPr>
              <a:t>Click to 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uFillTx/>
              </a:defRPr>
            </a:lvl1pPr>
          </a:lstStyle>
          <a:p>
            <a:endParaRPr lang="en-US">
              <a:uFillTx/>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uFillTx/>
              </a:defRPr>
            </a:lvl1pPr>
          </a:lstStyle>
          <a:p>
            <a:fld id="{68B24AD3-3069-BE4F-BC9C-D220061702B3}" type="slidenum">
              <a:rPr lang="en-US" smtClean="0">
                <a:uFillTx/>
              </a:rPr>
              <a:t>‹#›</a:t>
            </a:fld>
            <a:endParaRPr lang="en-US">
              <a:uFillTx/>
            </a:endParaRPr>
          </a:p>
        </p:txBody>
      </p:sp>
    </p:spTree>
    <p:extLst>
      <p:ext uri="{BB962C8B-B14F-4D97-AF65-F5344CB8AC3E}">
        <p14:creationId xmlns:p14="http://schemas.microsoft.com/office/powerpoint/2010/main" val="13730137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uFillTx/>
        <a:latin typeface="+mn-lt"/>
        <a:ea typeface="+mn-ea"/>
        <a:cs typeface="+mn-cs"/>
      </a:defRPr>
    </a:lvl1pPr>
    <a:lvl2pPr marL="457200" algn="l" defTabSz="457200" rtl="0" eaLnBrk="1" latinLnBrk="0" hangingPunct="1">
      <a:defRPr sz="1200" kern="1200">
        <a:solidFill>
          <a:schemeClr val="tx1"/>
        </a:solidFill>
        <a:uFillTx/>
        <a:latin typeface="+mn-lt"/>
        <a:ea typeface="+mn-ea"/>
        <a:cs typeface="+mn-cs"/>
      </a:defRPr>
    </a:lvl2pPr>
    <a:lvl3pPr marL="914400" algn="l" defTabSz="457200" rtl="0" eaLnBrk="1" latinLnBrk="0" hangingPunct="1">
      <a:defRPr sz="1200" kern="1200">
        <a:solidFill>
          <a:schemeClr val="tx1"/>
        </a:solidFill>
        <a:uFillTx/>
        <a:latin typeface="+mn-lt"/>
        <a:ea typeface="+mn-ea"/>
        <a:cs typeface="+mn-cs"/>
      </a:defRPr>
    </a:lvl3pPr>
    <a:lvl4pPr marL="1371600" algn="l" defTabSz="457200" rtl="0" eaLnBrk="1" latinLnBrk="0" hangingPunct="1">
      <a:defRPr sz="1200" kern="1200">
        <a:solidFill>
          <a:schemeClr val="tx1"/>
        </a:solidFill>
        <a:uFillTx/>
        <a:latin typeface="+mn-lt"/>
        <a:ea typeface="+mn-ea"/>
        <a:cs typeface="+mn-cs"/>
      </a:defRPr>
    </a:lvl4pPr>
    <a:lvl5pPr marL="1828800" algn="l" defTabSz="457200" rtl="0" eaLnBrk="1" latinLnBrk="0" hangingPunct="1">
      <a:defRPr sz="1200" kern="1200">
        <a:solidFill>
          <a:schemeClr val="tx1"/>
        </a:solidFill>
        <a:uFillTx/>
        <a:latin typeface="+mn-lt"/>
        <a:ea typeface="+mn-ea"/>
        <a:cs typeface="+mn-cs"/>
      </a:defRPr>
    </a:lvl5pPr>
    <a:lvl6pPr marL="2286000" algn="l" defTabSz="457200" rtl="0" eaLnBrk="1" latinLnBrk="0" hangingPunct="1">
      <a:defRPr sz="1200" kern="1200">
        <a:solidFill>
          <a:schemeClr val="tx1"/>
        </a:solidFill>
        <a:uFillTx/>
        <a:latin typeface="+mn-lt"/>
        <a:ea typeface="+mn-ea"/>
        <a:cs typeface="+mn-cs"/>
      </a:defRPr>
    </a:lvl6pPr>
    <a:lvl7pPr marL="2743200" algn="l" defTabSz="457200" rtl="0" eaLnBrk="1" latinLnBrk="0" hangingPunct="1">
      <a:defRPr sz="1200" kern="1200">
        <a:solidFill>
          <a:schemeClr val="tx1"/>
        </a:solidFill>
        <a:uFillTx/>
        <a:latin typeface="+mn-lt"/>
        <a:ea typeface="+mn-ea"/>
        <a:cs typeface="+mn-cs"/>
      </a:defRPr>
    </a:lvl7pPr>
    <a:lvl8pPr marL="3200400" algn="l" defTabSz="457200" rtl="0" eaLnBrk="1" latinLnBrk="0" hangingPunct="1">
      <a:defRPr sz="1200" kern="1200">
        <a:solidFill>
          <a:schemeClr val="tx1"/>
        </a:solidFill>
        <a:uFillTx/>
        <a:latin typeface="+mn-lt"/>
        <a:ea typeface="+mn-ea"/>
        <a:cs typeface="+mn-cs"/>
      </a:defRPr>
    </a:lvl8pPr>
    <a:lvl9pPr marL="3657600" algn="l" defTabSz="457200" rtl="0" eaLnBrk="1" latinLnBrk="0" hangingPunct="1">
      <a:defRPr sz="1200" kern="1200">
        <a:solidFill>
          <a:schemeClr val="tx1"/>
        </a:solidFill>
        <a:uFillTx/>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uFillTx/>
            </a:endParaRPr>
          </a:p>
        </p:txBody>
      </p:sp>
      <p:sp>
        <p:nvSpPr>
          <p:cNvPr id="4" name="Slide Number Placeholder 3"/>
          <p:cNvSpPr>
            <a:spLocks noGrp="1"/>
          </p:cNvSpPr>
          <p:nvPr>
            <p:ph type="sldNum" sz="quarter" idx="10"/>
          </p:nvPr>
        </p:nvSpPr>
        <p:spPr/>
        <p:txBody>
          <a:bodyPr/>
          <a:lstStyle/>
          <a:p>
            <a:fld id="{68B24AD3-3069-BE4F-BC9C-D220061702B3}" type="slidenum">
              <a:rPr lang="en-US" smtClean="0">
                <a:uFillTx/>
              </a:rPr>
              <a:t>1</a:t>
            </a:fld>
            <a:endParaRPr lang="en-US">
              <a:uFillTx/>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Roughly speaking, the reason it is a good thing that the disease is rare is that P(</a:t>
            </a:r>
            <a:r>
              <a:rPr lang="en-US" dirty="0" err="1"/>
              <a:t>disease|test</a:t>
            </a:r>
            <a:r>
              <a:rPr lang="en-US" dirty="0"/>
              <a:t>) is proportional to P(disease), so a lower prior for disease will mean a lower value for P(</a:t>
            </a:r>
            <a:r>
              <a:rPr lang="en-US" dirty="0" err="1"/>
              <a:t>disease|test</a:t>
            </a:r>
            <a:r>
              <a:rPr lang="en-US" dirty="0"/>
              <a:t>).</a:t>
            </a:r>
            <a:br>
              <a:rPr lang="en-US" dirty="0"/>
            </a:br>
            <a:r>
              <a:rPr lang="en-US" dirty="0"/>
              <a:t>Roughly speaking, if 10,000 people take the test, we expect 1 to actually have the disease, and most likely test positive, while the rest do not have the disease, but 1% of them (about 100 people) will test positive anyway, so P(</a:t>
            </a:r>
            <a:r>
              <a:rPr lang="en-US" dirty="0" err="1"/>
              <a:t>disease|test</a:t>
            </a:r>
            <a:r>
              <a:rPr lang="en-US" dirty="0"/>
              <a:t>) will be about 1 in 100. More precisely, using the normalization equation from page 480:</a:t>
            </a:r>
            <a:br>
              <a:rPr lang="en-US" dirty="0"/>
            </a:br>
            <a:endParaRPr lang="en-US" dirty="0"/>
          </a:p>
        </p:txBody>
      </p:sp>
      <p:sp>
        <p:nvSpPr>
          <p:cNvPr id="4" name="Slide Number Placeholder 3"/>
          <p:cNvSpPr>
            <a:spLocks noGrp="1"/>
          </p:cNvSpPr>
          <p:nvPr>
            <p:ph type="sldNum" sz="quarter" idx="10"/>
          </p:nvPr>
        </p:nvSpPr>
        <p:spPr/>
        <p:txBody>
          <a:bodyPr/>
          <a:lstStyle/>
          <a:p>
            <a:fld id="{68B24AD3-3069-BE4F-BC9C-D220061702B3}" type="slidenum">
              <a:rPr lang="en-US" smtClean="0">
                <a:uFillTx/>
              </a:rPr>
              <a:t>2</a:t>
            </a:fld>
            <a:endParaRPr lang="en-US">
              <a:uFillTx/>
            </a:endParaRPr>
          </a:p>
        </p:txBody>
      </p:sp>
    </p:spTree>
    <p:extLst>
      <p:ext uri="{BB962C8B-B14F-4D97-AF65-F5344CB8AC3E}">
        <p14:creationId xmlns:p14="http://schemas.microsoft.com/office/powerpoint/2010/main" val="1599831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7EC263-33D5-CB48-B7D8-15891FB094D7}" type="slidenum">
              <a:rPr lang="en-US">
                <a:solidFill>
                  <a:srgbClr val="000000"/>
                </a:solidFill>
              </a:rPr>
              <a:pPr/>
              <a:t>3</a:t>
            </a:fld>
            <a:endParaRPr lang="en-US">
              <a:solidFill>
                <a:srgbClr val="000000"/>
              </a:solidFill>
            </a:endParaRPr>
          </a:p>
        </p:txBody>
      </p:sp>
      <p:sp>
        <p:nvSpPr>
          <p:cNvPr id="1785858" name="Rectangle 2"/>
          <p:cNvSpPr>
            <a:spLocks noGrp="1" noRot="1" noChangeAspect="1" noChangeArrowheads="1" noTextEdit="1"/>
          </p:cNvSpPr>
          <p:nvPr>
            <p:ph type="sldImg"/>
          </p:nvPr>
        </p:nvSpPr>
        <p:spPr>
          <a:ln/>
        </p:spPr>
      </p:sp>
      <p:sp>
        <p:nvSpPr>
          <p:cNvPr id="178585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782359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17111AE-797A-9A47-A1A3-A74ED18D32E3}" type="slidenum">
              <a:rPr lang="en-US">
                <a:solidFill>
                  <a:srgbClr val="000000"/>
                </a:solidFill>
              </a:rPr>
              <a:pPr/>
              <a:t>4</a:t>
            </a:fld>
            <a:endParaRPr lang="en-US">
              <a:solidFill>
                <a:srgbClr val="000000"/>
              </a:solidFill>
            </a:endParaRPr>
          </a:p>
        </p:txBody>
      </p:sp>
      <p:sp>
        <p:nvSpPr>
          <p:cNvPr id="1788930" name="Rectangle 2"/>
          <p:cNvSpPr>
            <a:spLocks noGrp="1" noRot="1" noChangeAspect="1" noChangeArrowheads="1" noTextEdit="1"/>
          </p:cNvSpPr>
          <p:nvPr>
            <p:ph type="sldImg"/>
          </p:nvPr>
        </p:nvSpPr>
        <p:spPr>
          <a:ln/>
        </p:spPr>
      </p:sp>
      <p:sp>
        <p:nvSpPr>
          <p:cNvPr id="1788931" name="Rectangle 3"/>
          <p:cNvSpPr>
            <a:spLocks noGrp="1" noChangeArrowheads="1"/>
          </p:cNvSpPr>
          <p:nvPr>
            <p:ph type="body" idx="1"/>
          </p:nvPr>
        </p:nvSpPr>
        <p:spPr/>
        <p:txBody>
          <a:bodyPr/>
          <a:lstStyle/>
          <a:p>
            <a:r>
              <a:rPr lang="en-US" dirty="0"/>
              <a:t>Predicted probabilities</a:t>
            </a:r>
            <a:r>
              <a:rPr lang="en-US" baseline="0" dirty="0"/>
              <a:t> over different kinds of bags</a:t>
            </a:r>
            <a:endParaRPr lang="en-US" dirty="0"/>
          </a:p>
          <a:p>
            <a:r>
              <a:rPr lang="en-US" dirty="0"/>
              <a:t>Start at 0 with prior probabilities</a:t>
            </a:r>
            <a:r>
              <a:rPr lang="en-US" baseline="0" dirty="0"/>
              <a:t> but shift over time based on what seen.</a:t>
            </a:r>
            <a:endParaRPr lang="en-US" dirty="0"/>
          </a:p>
        </p:txBody>
      </p:sp>
    </p:spTree>
    <p:extLst>
      <p:ext uri="{BB962C8B-B14F-4D97-AF65-F5344CB8AC3E}">
        <p14:creationId xmlns:p14="http://schemas.microsoft.com/office/powerpoint/2010/main" val="3189109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81882B8-8AFE-8E4A-83F3-D37B0ADE8029}" type="slidenum">
              <a:rPr lang="en-US">
                <a:solidFill>
                  <a:srgbClr val="000000"/>
                </a:solidFill>
              </a:rPr>
              <a:pPr/>
              <a:t>5</a:t>
            </a:fld>
            <a:endParaRPr lang="en-US">
              <a:solidFill>
                <a:srgbClr val="000000"/>
              </a:solidFill>
            </a:endParaRPr>
          </a:p>
        </p:txBody>
      </p:sp>
      <p:sp>
        <p:nvSpPr>
          <p:cNvPr id="1789954" name="Rectangle 2"/>
          <p:cNvSpPr>
            <a:spLocks noGrp="1" noRot="1" noChangeAspect="1" noChangeArrowheads="1" noTextEdit="1"/>
          </p:cNvSpPr>
          <p:nvPr>
            <p:ph type="sldImg"/>
          </p:nvPr>
        </p:nvSpPr>
        <p:spPr>
          <a:ln/>
        </p:spPr>
      </p:sp>
      <p:sp>
        <p:nvSpPr>
          <p:cNvPr id="178995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555524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uFillTx/>
                <a:latin typeface="+mn-lt"/>
                <a:ea typeface="+mn-ea"/>
                <a:cs typeface="+mn-cs"/>
              </a:rPr>
              <a:t>Ut+1(s) = + </a:t>
            </a:r>
            <a:r>
              <a:rPr lang="en-US" sz="1200" kern="1200" dirty="0" err="1">
                <a:solidFill>
                  <a:schemeClr val="tx1"/>
                </a:solidFill>
                <a:effectLst/>
                <a:uFillTx/>
                <a:latin typeface="+mn-lt"/>
                <a:ea typeface="+mn-ea"/>
                <a:cs typeface="+mn-cs"/>
              </a:rPr>
              <a:t>MaxaεA</a:t>
            </a:r>
            <a:r>
              <a:rPr lang="en-US" sz="1200" kern="1200" dirty="0">
                <a:solidFill>
                  <a:schemeClr val="tx1"/>
                </a:solidFill>
                <a:effectLst/>
                <a:uFillTx/>
                <a:latin typeface="+mn-lt"/>
                <a:ea typeface="+mn-ea"/>
                <a:cs typeface="+mn-cs"/>
              </a:rPr>
              <a:t> { R(s) + </a:t>
            </a:r>
            <a:r>
              <a:rPr lang="en-US" sz="1200" kern="1200" dirty="0" err="1">
                <a:solidFill>
                  <a:schemeClr val="tx1"/>
                </a:solidFill>
                <a:effectLst/>
                <a:uFillTx/>
                <a:latin typeface="+mn-lt"/>
                <a:ea typeface="+mn-ea"/>
                <a:cs typeface="+mn-cs"/>
              </a:rPr>
              <a:t>γΣs’εS</a:t>
            </a:r>
            <a:r>
              <a:rPr lang="en-US" sz="1200" kern="1200" dirty="0">
                <a:solidFill>
                  <a:schemeClr val="tx1"/>
                </a:solidFill>
                <a:effectLst/>
                <a:uFillTx/>
                <a:latin typeface="+mn-lt"/>
                <a:ea typeface="+mn-ea"/>
                <a:cs typeface="+mn-cs"/>
              </a:rPr>
              <a:t> P(s’|</a:t>
            </a:r>
            <a:r>
              <a:rPr lang="en-US" sz="1200" kern="1200" dirty="0" err="1">
                <a:solidFill>
                  <a:schemeClr val="tx1"/>
                </a:solidFill>
                <a:effectLst/>
                <a:uFillTx/>
                <a:latin typeface="+mn-lt"/>
                <a:ea typeface="+mn-ea"/>
                <a:cs typeface="+mn-cs"/>
              </a:rPr>
              <a:t>a,s</a:t>
            </a:r>
            <a:r>
              <a:rPr lang="en-US" sz="1200" kern="1200" dirty="0">
                <a:solidFill>
                  <a:schemeClr val="tx1"/>
                </a:solidFill>
                <a:effectLst/>
                <a:uFillTx/>
                <a:latin typeface="+mn-lt"/>
                <a:ea typeface="+mn-ea"/>
                <a:cs typeface="+mn-cs"/>
              </a:rPr>
              <a:t>) </a:t>
            </a:r>
            <a:r>
              <a:rPr lang="en-US" sz="1200" kern="1200" dirty="0" err="1">
                <a:solidFill>
                  <a:schemeClr val="tx1"/>
                </a:solidFill>
                <a:effectLst/>
                <a:uFillTx/>
                <a:latin typeface="+mn-lt"/>
                <a:ea typeface="+mn-ea"/>
                <a:cs typeface="+mn-cs"/>
              </a:rPr>
              <a:t>Ut</a:t>
            </a:r>
            <a:r>
              <a:rPr lang="en-US" sz="1200" kern="1200" dirty="0">
                <a:solidFill>
                  <a:schemeClr val="tx1"/>
                </a:solidFill>
                <a:effectLst/>
                <a:uFillTx/>
                <a:latin typeface="+mn-lt"/>
                <a:ea typeface="+mn-ea"/>
                <a:cs typeface="+mn-cs"/>
              </a:rPr>
              <a:t>(s’)}</a:t>
            </a:r>
          </a:p>
          <a:p>
            <a:r>
              <a:rPr lang="en-US" sz="1200" kern="1200" dirty="0">
                <a:solidFill>
                  <a:schemeClr val="tx1"/>
                </a:solidFill>
                <a:effectLst/>
                <a:uFillTx/>
                <a:latin typeface="+mn-lt"/>
                <a:ea typeface="+mn-ea"/>
                <a:cs typeface="+mn-cs"/>
              </a:rPr>
              <a:t>U1( S1) = Max ( (8 + 0.5*(0.5*0+0.5*0) ) , (16 + 0.5*1*0) ) = Max (8,16) = 16 </a:t>
            </a:r>
          </a:p>
          <a:p>
            <a:r>
              <a:rPr lang="en-US" sz="1200" kern="1200" dirty="0">
                <a:solidFill>
                  <a:schemeClr val="tx1"/>
                </a:solidFill>
                <a:effectLst/>
                <a:uFillTx/>
                <a:latin typeface="+mn-lt"/>
                <a:ea typeface="+mn-ea"/>
                <a:cs typeface="+mn-cs"/>
              </a:rPr>
              <a:t>U1(S2) =   Max ( (-4 + 0.5*1*0 ) , (-4 + 0.5*1*0) ) = Max (-4,-4) = -4</a:t>
            </a:r>
          </a:p>
          <a:p>
            <a:r>
              <a:rPr lang="en-US" sz="1200" kern="1200" dirty="0">
                <a:solidFill>
                  <a:schemeClr val="tx1"/>
                </a:solidFill>
                <a:effectLst/>
                <a:uFillTx/>
                <a:latin typeface="+mn-lt"/>
                <a:ea typeface="+mn-ea"/>
                <a:cs typeface="+mn-cs"/>
              </a:rPr>
              <a:t>U2(S1) = Max ( (8 + 0.5*(0.5*16+0.5*-4) ) , (16 + 0.5*1*-4) ) = Max (11,14) = 14</a:t>
            </a:r>
          </a:p>
          <a:p>
            <a:r>
              <a:rPr lang="en-US" sz="1200" kern="1200" dirty="0">
                <a:solidFill>
                  <a:schemeClr val="tx1"/>
                </a:solidFill>
                <a:effectLst/>
                <a:uFillTx/>
                <a:latin typeface="+mn-lt"/>
                <a:ea typeface="+mn-ea"/>
                <a:cs typeface="+mn-cs"/>
              </a:rPr>
              <a:t>U2(S2) = Max ( (-4 + 0.5*1*-4 ) , (-4 + 0.5*1*-4) ) = Max (-6,-6) = -6</a:t>
            </a:r>
          </a:p>
          <a:p>
            <a:endParaRPr lang="en-US" dirty="0"/>
          </a:p>
        </p:txBody>
      </p:sp>
      <p:sp>
        <p:nvSpPr>
          <p:cNvPr id="4" name="Slide Number Placeholder 3"/>
          <p:cNvSpPr>
            <a:spLocks noGrp="1"/>
          </p:cNvSpPr>
          <p:nvPr>
            <p:ph type="sldNum" sz="quarter" idx="10"/>
          </p:nvPr>
        </p:nvSpPr>
        <p:spPr/>
        <p:txBody>
          <a:bodyPr/>
          <a:lstStyle/>
          <a:p>
            <a:fld id="{68B24AD3-3069-BE4F-BC9C-D220061702B3}" type="slidenum">
              <a:rPr lang="en-US" smtClean="0">
                <a:uFillTx/>
              </a:rPr>
              <a:t>14</a:t>
            </a:fld>
            <a:endParaRPr lang="en-US">
              <a:uFillTx/>
            </a:endParaRPr>
          </a:p>
        </p:txBody>
      </p:sp>
    </p:spTree>
    <p:extLst>
      <p:ext uri="{BB962C8B-B14F-4D97-AF65-F5344CB8AC3E}">
        <p14:creationId xmlns:p14="http://schemas.microsoft.com/office/powerpoint/2010/main" val="3835415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uFillTx/>
                <a:latin typeface="+mn-lt"/>
                <a:ea typeface="+mn-ea"/>
                <a:cs typeface="+mn-cs"/>
              </a:rPr>
              <a:t>At root: I(3/6 , 3/6 ) = 1</a:t>
            </a:r>
            <a:br>
              <a:rPr lang="en-US" sz="1200" kern="1200" dirty="0">
                <a:solidFill>
                  <a:schemeClr val="tx1"/>
                </a:solidFill>
                <a:effectLst/>
                <a:uFillTx/>
                <a:latin typeface="+mn-lt"/>
                <a:ea typeface="+mn-ea"/>
                <a:cs typeface="+mn-cs"/>
              </a:rPr>
            </a:br>
            <a:r>
              <a:rPr lang="en-US" sz="1200" kern="1200" dirty="0">
                <a:solidFill>
                  <a:schemeClr val="tx1"/>
                </a:solidFill>
                <a:effectLst/>
                <a:uFillTx/>
                <a:latin typeface="+mn-lt"/>
                <a:ea typeface="+mn-ea"/>
                <a:cs typeface="+mn-cs"/>
              </a:rPr>
              <a:t>Remainder(A) = 3/6 I(2/3 ,1/3) + 3/6 I(2/3,1/3)</a:t>
            </a:r>
            <a:br>
              <a:rPr lang="en-US" sz="1200" kern="1200" dirty="0">
                <a:solidFill>
                  <a:schemeClr val="tx1"/>
                </a:solidFill>
                <a:effectLst/>
                <a:uFillTx/>
                <a:latin typeface="+mn-lt"/>
                <a:ea typeface="+mn-ea"/>
                <a:cs typeface="+mn-cs"/>
              </a:rPr>
            </a:br>
            <a:r>
              <a:rPr lang="en-US" sz="1200" kern="1200" dirty="0">
                <a:solidFill>
                  <a:schemeClr val="tx1"/>
                </a:solidFill>
                <a:effectLst/>
                <a:uFillTx/>
                <a:latin typeface="+mn-lt"/>
                <a:ea typeface="+mn-ea"/>
                <a:cs typeface="+mn-cs"/>
              </a:rPr>
              <a:t>Remainder(B) = 2/6 I(2/2 , 0 ) + 4/6 I ( 1⁄4 , 3⁄4 )</a:t>
            </a:r>
            <a:br>
              <a:rPr lang="en-US" sz="1200" kern="1200" dirty="0">
                <a:solidFill>
                  <a:schemeClr val="tx1"/>
                </a:solidFill>
                <a:effectLst/>
                <a:uFillTx/>
                <a:latin typeface="+mn-lt"/>
                <a:ea typeface="+mn-ea"/>
                <a:cs typeface="+mn-cs"/>
              </a:rPr>
            </a:br>
            <a:r>
              <a:rPr lang="en-US" sz="1200" kern="1200" dirty="0">
                <a:solidFill>
                  <a:schemeClr val="tx1"/>
                </a:solidFill>
                <a:effectLst/>
                <a:uFillTx/>
                <a:latin typeface="+mn-lt"/>
                <a:ea typeface="+mn-ea"/>
                <a:cs typeface="+mn-cs"/>
              </a:rPr>
              <a:t>Remainder(C) = 3/6 I(2/3 , 1/3 ) + 1/6 I(1,0) + 2/6 I(1/2 , 1⁄2 )</a:t>
            </a:r>
            <a:br>
              <a:rPr lang="en-US" sz="1200" kern="1200" dirty="0">
                <a:solidFill>
                  <a:schemeClr val="tx1"/>
                </a:solidFill>
                <a:effectLst/>
                <a:uFillTx/>
                <a:latin typeface="+mn-lt"/>
                <a:ea typeface="+mn-ea"/>
                <a:cs typeface="+mn-cs"/>
              </a:rPr>
            </a:br>
            <a:r>
              <a:rPr lang="en-US" sz="1200" kern="1200" dirty="0">
                <a:solidFill>
                  <a:schemeClr val="tx1"/>
                </a:solidFill>
                <a:effectLst/>
                <a:uFillTx/>
                <a:latin typeface="+mn-lt"/>
                <a:ea typeface="+mn-ea"/>
                <a:cs typeface="+mn-cs"/>
              </a:rPr>
              <a:t>IG(B) is the largest so it will be the root. Similarly, next one is A , and then C. </a:t>
            </a:r>
            <a:endParaRPr lang="en-US" dirty="0"/>
          </a:p>
          <a:p>
            <a:endParaRPr lang="en-US" dirty="0"/>
          </a:p>
        </p:txBody>
      </p:sp>
      <p:sp>
        <p:nvSpPr>
          <p:cNvPr id="4" name="Slide Number Placeholder 3"/>
          <p:cNvSpPr>
            <a:spLocks noGrp="1"/>
          </p:cNvSpPr>
          <p:nvPr>
            <p:ph type="sldNum" sz="quarter" idx="10"/>
          </p:nvPr>
        </p:nvSpPr>
        <p:spPr/>
        <p:txBody>
          <a:bodyPr/>
          <a:lstStyle/>
          <a:p>
            <a:fld id="{68B24AD3-3069-BE4F-BC9C-D220061702B3}" type="slidenum">
              <a:rPr lang="en-US" smtClean="0">
                <a:uFillTx/>
              </a:rPr>
              <a:t>15</a:t>
            </a:fld>
            <a:endParaRPr lang="en-US">
              <a:uFillTx/>
            </a:endParaRPr>
          </a:p>
        </p:txBody>
      </p:sp>
    </p:spTree>
    <p:extLst>
      <p:ext uri="{BB962C8B-B14F-4D97-AF65-F5344CB8AC3E}">
        <p14:creationId xmlns:p14="http://schemas.microsoft.com/office/powerpoint/2010/main" val="2361573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60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EB5ECD5-515E-4817-8A06-1D2ED2C83850}" type="datetime4">
              <a:rPr lang="en-US" smtClean="0"/>
              <a:pPr/>
              <a:t>November 14, 2018</a:t>
            </a:fld>
            <a:endParaRPr lang="en-US"/>
          </a:p>
        </p:txBody>
      </p:sp>
      <p:sp>
        <p:nvSpPr>
          <p:cNvPr id="5" name="Footer Placeholder 4"/>
          <p:cNvSpPr>
            <a:spLocks noGrp="1"/>
          </p:cNvSpPr>
          <p:nvPr>
            <p:ph type="ftr" sz="quarter" idx="11"/>
          </p:nvPr>
        </p:nvSpPr>
        <p:spPr/>
        <p:txBody>
          <a:bodyPr/>
          <a:lstStyle/>
          <a:p>
            <a:endParaRPr lang="en-US">
              <a:uFillTx/>
            </a:endParaRPr>
          </a:p>
        </p:txBody>
      </p:sp>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2754ED01-E2A0-4C1E-8E21-014B99041579}" type="slidenum">
              <a:rPr lang="en-US" smtClean="0">
                <a:uFillTx/>
              </a:rPr>
              <a:pPr/>
              <a:t>‹#›</a:t>
            </a:fld>
            <a:endParaRPr lang="en-US">
              <a:uFillTx/>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2CA070-D3B8-8C41-9F7B-846270079D77}" type="datetimeFigureOut">
              <a:rPr lang="en-US" smtClean="0">
                <a:uFillTx/>
              </a:rPr>
              <a:t>11/14/18</a:t>
            </a:fld>
            <a:endParaRPr lang="en-US">
              <a:uFillTx/>
            </a:endParaRPr>
          </a:p>
        </p:txBody>
      </p:sp>
      <p:sp>
        <p:nvSpPr>
          <p:cNvPr id="5" name="Footer Placeholder 4"/>
          <p:cNvSpPr>
            <a:spLocks noGrp="1"/>
          </p:cNvSpPr>
          <p:nvPr>
            <p:ph type="ftr" sz="quarter" idx="11"/>
          </p:nvPr>
        </p:nvSpPr>
        <p:spPr/>
        <p:txBody>
          <a:bodyPr/>
          <a:lstStyle/>
          <a:p>
            <a:endParaRPr lang="en-US">
              <a:uFillTx/>
            </a:endParaRPr>
          </a:p>
        </p:txBody>
      </p:sp>
      <p:sp>
        <p:nvSpPr>
          <p:cNvPr id="6" name="Slide Number Placeholder 5"/>
          <p:cNvSpPr>
            <a:spLocks noGrp="1"/>
          </p:cNvSpPr>
          <p:nvPr>
            <p:ph type="sldNum" sz="quarter" idx="12"/>
          </p:nvPr>
        </p:nvSpPr>
        <p:spPr/>
        <p:txBody>
          <a:bodyPr/>
          <a:lstStyle/>
          <a:p>
            <a:fld id="{264BC228-650C-5443-AF07-AD394F0FD572}" type="slidenum">
              <a:rPr lang="en-US" smtClean="0">
                <a:uFillTx/>
              </a:rPr>
              <a:pPr/>
              <a:t>‹#›</a:t>
            </a:fld>
            <a:endParaRPr lang="en-US">
              <a:uFillTx/>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2CA070-D3B8-8C41-9F7B-846270079D77}" type="datetimeFigureOut">
              <a:rPr lang="en-US" smtClean="0">
                <a:uFillTx/>
              </a:rPr>
              <a:t>11/14/18</a:t>
            </a:fld>
            <a:endParaRPr lang="en-US">
              <a:uFillTx/>
            </a:endParaRPr>
          </a:p>
        </p:txBody>
      </p:sp>
      <p:sp>
        <p:nvSpPr>
          <p:cNvPr id="5" name="Footer Placeholder 4"/>
          <p:cNvSpPr>
            <a:spLocks noGrp="1"/>
          </p:cNvSpPr>
          <p:nvPr>
            <p:ph type="ftr" sz="quarter" idx="11"/>
          </p:nvPr>
        </p:nvSpPr>
        <p:spPr/>
        <p:txBody>
          <a:bodyPr/>
          <a:lstStyle/>
          <a:p>
            <a:endParaRPr lang="en-US">
              <a:uFillTx/>
            </a:endParaRPr>
          </a:p>
        </p:txBody>
      </p:sp>
      <p:sp>
        <p:nvSpPr>
          <p:cNvPr id="6" name="Slide Number Placeholder 5"/>
          <p:cNvSpPr>
            <a:spLocks noGrp="1"/>
          </p:cNvSpPr>
          <p:nvPr>
            <p:ph type="sldNum" sz="quarter" idx="12"/>
          </p:nvPr>
        </p:nvSpPr>
        <p:spPr/>
        <p:txBody>
          <a:bodyPr/>
          <a:lstStyle/>
          <a:p>
            <a:fld id="{DB36D8AD-7274-E34F-83E9-BD647F63C74B}" type="slidenum">
              <a:rPr lang="en-US" smtClean="0">
                <a:uFillTx/>
              </a:rPr>
              <a:pPr/>
              <a:t>‹#›</a:t>
            </a:fld>
            <a:endParaRPr lang="en-US">
              <a:uFillTx/>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and Text">
    <p:spTree>
      <p:nvGrpSpPr>
        <p:cNvPr id="1" name=""/>
        <p:cNvGrpSpPr/>
        <p:nvPr/>
      </p:nvGrpSpPr>
      <p:grpSpPr>
        <a:xfrm>
          <a:off x="0" y="0"/>
          <a:ext cx="0" cy="0"/>
          <a:chOff x="0" y="0"/>
          <a:chExt cx="0" cy="0"/>
        </a:xfrm>
      </p:grpSpPr>
      <p:sp>
        <p:nvSpPr>
          <p:cNvPr id="6" name="Text Placeholder 2"/>
          <p:cNvSpPr>
            <a:spLocks noGrp="1"/>
          </p:cNvSpPr>
          <p:nvPr>
            <p:ph idx="1"/>
          </p:nvPr>
        </p:nvSpPr>
        <p:spPr>
          <a:xfrm>
            <a:off x="457200" y="1619253"/>
            <a:ext cx="8229600" cy="3952875"/>
          </a:xfrm>
          <a:prstGeom prst="rect">
            <a:avLst/>
          </a:prstGeom>
        </p:spPr>
        <p:txBody>
          <a:bodyPr vert="horz" lIns="91440" tIns="45720" rIns="91440" bIns="45720" rtlCol="0">
            <a:normAutofit/>
          </a:bodyPr>
          <a:lstStyle>
            <a:lvl1pPr>
              <a:buClr>
                <a:schemeClr val="bg1">
                  <a:lumMod val="50000"/>
                </a:schemeClr>
              </a:buClr>
              <a:defRPr sz="2200">
                <a:solidFill>
                  <a:srgbClr val="000000"/>
                </a:solidFill>
                <a:latin typeface="Helvetica" pitchFamily="34" charset="0"/>
                <a:cs typeface="Helvetica" pitchFamily="34" charset="0"/>
              </a:defRPr>
            </a:lvl1pPr>
            <a:lvl2pPr>
              <a:buClr>
                <a:schemeClr val="bg1">
                  <a:lumMod val="50000"/>
                </a:schemeClr>
              </a:buClr>
              <a:defRPr sz="1900">
                <a:solidFill>
                  <a:srgbClr val="000000"/>
                </a:solidFill>
                <a:latin typeface="Helvetica" pitchFamily="34" charset="0"/>
                <a:cs typeface="Helvetica" pitchFamily="34" charset="0"/>
              </a:defRPr>
            </a:lvl2pPr>
            <a:lvl3pPr>
              <a:buClr>
                <a:schemeClr val="bg1">
                  <a:lumMod val="50000"/>
                </a:schemeClr>
              </a:buClr>
              <a:defRPr sz="1700">
                <a:solidFill>
                  <a:srgbClr val="000000"/>
                </a:solidFill>
                <a:latin typeface="Helvetica" pitchFamily="34" charset="0"/>
                <a:cs typeface="Helvetica" pitchFamily="34" charset="0"/>
              </a:defRPr>
            </a:lvl3pPr>
            <a:lvl4pPr>
              <a:buClr>
                <a:schemeClr val="bg1">
                  <a:lumMod val="50000"/>
                </a:schemeClr>
              </a:buClr>
              <a:defRPr sz="1500">
                <a:solidFill>
                  <a:srgbClr val="000000"/>
                </a:solidFill>
                <a:latin typeface="Helvetica" pitchFamily="34" charset="0"/>
                <a:cs typeface="Helvetica" pitchFamily="34" charset="0"/>
              </a:defRPr>
            </a:lvl4pPr>
            <a:lvl5pPr>
              <a:buClr>
                <a:schemeClr val="bg1">
                  <a:lumMod val="50000"/>
                </a:schemeClr>
              </a:buClr>
              <a:defRPr sz="1500" b="0">
                <a:solidFill>
                  <a:srgbClr val="000000"/>
                </a:solidFill>
                <a:latin typeface="Helvetica" pitchFamily="34" charset="0"/>
                <a:cs typeface="Helvetica" pitchFamily="34" charset="0"/>
              </a:defRPr>
            </a:lvl5pPr>
            <a:lvl6pPr marL="25146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6pPr>
            <a:lvl7pPr marL="29718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7pPr>
            <a:lvl8pPr marL="34290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8pPr>
            <a:lvl9pPr marL="3657600" indent="0">
              <a:buNone/>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457200" y="407989"/>
            <a:ext cx="8229600" cy="868363"/>
          </a:xfrm>
          <a:effectLst/>
        </p:spPr>
        <p:txBody>
          <a:bodyPr>
            <a:normAutofit/>
          </a:bodyPr>
          <a:lstStyle>
            <a:lvl1pPr>
              <a:defRPr sz="2400" b="1">
                <a:solidFill>
                  <a:srgbClr val="000000"/>
                </a:solidFill>
                <a:effectLst/>
              </a:defRPr>
            </a:lvl1pPr>
          </a:lstStyle>
          <a:p>
            <a:r>
              <a:rPr lang="en-US" dirty="0"/>
              <a:t>Click to add title</a:t>
            </a:r>
          </a:p>
        </p:txBody>
      </p:sp>
      <p:sp>
        <p:nvSpPr>
          <p:cNvPr id="7" name="Line 10"/>
          <p:cNvSpPr>
            <a:spLocks noChangeShapeType="1"/>
          </p:cNvSpPr>
          <p:nvPr/>
        </p:nvSpPr>
        <p:spPr bwMode="auto">
          <a:xfrm>
            <a:off x="561975" y="1143000"/>
            <a:ext cx="7772400" cy="0"/>
          </a:xfrm>
          <a:prstGeom prst="line">
            <a:avLst/>
          </a:prstGeom>
          <a:noFill/>
          <a:ln w="12700">
            <a:solidFill>
              <a:srgbClr val="404040"/>
            </a:solidFill>
            <a:prstDash val="sysDot"/>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Tree>
    <p:extLst>
      <p:ext uri="{BB962C8B-B14F-4D97-AF65-F5344CB8AC3E}">
        <p14:creationId xmlns:p14="http://schemas.microsoft.com/office/powerpoint/2010/main" val="609077573"/>
      </p:ext>
    </p:extLst>
  </p:cSld>
  <p:clrMapOvr>
    <a:masterClrMapping/>
  </p:clrMapOvr>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69900" y="228600"/>
            <a:ext cx="8153400" cy="685800"/>
          </a:xfrm>
        </p:spPr>
        <p:txBody>
          <a:bodyPr/>
          <a:lstStyle/>
          <a:p>
            <a:r>
              <a:rPr lang="en-US"/>
              <a:t>Click to edit Master title style</a:t>
            </a:r>
          </a:p>
        </p:txBody>
      </p:sp>
      <p:sp>
        <p:nvSpPr>
          <p:cNvPr id="3" name="Table Placeholder 2"/>
          <p:cNvSpPr>
            <a:spLocks noGrp="1"/>
          </p:cNvSpPr>
          <p:nvPr>
            <p:ph type="tbl" idx="1"/>
          </p:nvPr>
        </p:nvSpPr>
        <p:spPr>
          <a:xfrm>
            <a:off x="457200" y="1295400"/>
            <a:ext cx="8178800" cy="4762500"/>
          </a:xfrm>
        </p:spPr>
        <p:txBody>
          <a:bodyPr/>
          <a:lstStyle/>
          <a:p>
            <a:pPr lvl="0"/>
            <a:r>
              <a:rPr lang="en-US" noProof="0"/>
              <a:t>Click icon to add table</a:t>
            </a:r>
          </a:p>
        </p:txBody>
      </p:sp>
      <p:sp>
        <p:nvSpPr>
          <p:cNvPr id="4" name="Rectangle 4"/>
          <p:cNvSpPr>
            <a:spLocks noGrp="1" noChangeArrowheads="1"/>
          </p:cNvSpPr>
          <p:nvPr>
            <p:ph type="dt" sz="half" idx="10"/>
          </p:nvPr>
        </p:nvSpPr>
        <p:spPr>
          <a:ln/>
        </p:spPr>
        <p:txBody>
          <a:bodyPr/>
          <a:lstStyle>
            <a:lvl1pPr>
              <a:defRPr/>
            </a:lvl1pPr>
          </a:lstStyle>
          <a:p>
            <a:fld id="{942120D2-3948-4F8F-BE5D-E7E7D97880B2}" type="datetime4">
              <a:rPr lang="en-US" smtClean="0"/>
              <a:pPr/>
              <a:t>November 14, 2018</a:t>
            </a:fld>
            <a:endParaRPr lang="en-US" dirty="0" err="1"/>
          </a:p>
        </p:txBody>
      </p:sp>
      <p:sp>
        <p:nvSpPr>
          <p:cNvPr id="5" name="Rectangle 5"/>
          <p:cNvSpPr>
            <a:spLocks noGrp="1" noChangeArrowheads="1"/>
          </p:cNvSpPr>
          <p:nvPr>
            <p:ph type="ftr" sz="quarter" idx="11"/>
          </p:nvPr>
        </p:nvSpPr>
        <p:spPr>
          <a:ln/>
        </p:spPr>
        <p:txBody>
          <a:bodyPr/>
          <a:lstStyle>
            <a:lvl1pPr>
              <a:defRPr/>
            </a:lvl1pPr>
          </a:lstStyle>
          <a:p>
            <a:r>
              <a:rPr lang="en-US">
                <a:uFillTx/>
              </a:rPr>
              <a:t>CSCI561 FALL 2014 Discussion  </a:t>
            </a:r>
            <a:endParaRPr lang="en-US" dirty="0">
              <a:uFillTx/>
            </a:endParaRPr>
          </a:p>
        </p:txBody>
      </p:sp>
      <p:sp>
        <p:nvSpPr>
          <p:cNvPr id="6" name="Rectangle 6"/>
          <p:cNvSpPr>
            <a:spLocks noGrp="1" noChangeArrowheads="1"/>
          </p:cNvSpPr>
          <p:nvPr>
            <p:ph type="sldNum" sz="quarter" idx="12"/>
          </p:nvPr>
        </p:nvSpPr>
        <p:spPr>
          <a:ln/>
        </p:spPr>
        <p:txBody>
          <a:bodyPr/>
          <a:lstStyle>
            <a:lvl1pPr>
              <a:defRPr/>
            </a:lvl1pPr>
          </a:lstStyle>
          <a:p>
            <a:fld id="{560FE452-C703-584A-BEE3-46230073E6B1}" type="slidenum">
              <a:rPr lang="en-US" smtClean="0">
                <a:uFillTx/>
              </a:rPr>
              <a:pPr/>
              <a:t>‹#›</a:t>
            </a:fld>
            <a:endParaRPr lang="en-US">
              <a:uFillTx/>
            </a:endParaRPr>
          </a:p>
        </p:txBody>
      </p:sp>
    </p:spTree>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Title and Text">
    <p:spTree>
      <p:nvGrpSpPr>
        <p:cNvPr id="1" name=""/>
        <p:cNvGrpSpPr/>
        <p:nvPr/>
      </p:nvGrpSpPr>
      <p:grpSpPr>
        <a:xfrm>
          <a:off x="0" y="0"/>
          <a:ext cx="0" cy="0"/>
          <a:chOff x="0" y="0"/>
          <a:chExt cx="0" cy="0"/>
        </a:xfrm>
      </p:grpSpPr>
      <p:sp>
        <p:nvSpPr>
          <p:cNvPr id="6" name="Text Placeholder 2"/>
          <p:cNvSpPr>
            <a:spLocks noGrp="1"/>
          </p:cNvSpPr>
          <p:nvPr>
            <p:ph idx="1"/>
          </p:nvPr>
        </p:nvSpPr>
        <p:spPr>
          <a:xfrm>
            <a:off x="457200" y="1619253"/>
            <a:ext cx="8229600" cy="3952875"/>
          </a:xfrm>
          <a:prstGeom prst="rect">
            <a:avLst/>
          </a:prstGeom>
        </p:spPr>
        <p:txBody>
          <a:bodyPr vert="horz" lIns="91440" tIns="45720" rIns="91440" bIns="45720" rtlCol="0">
            <a:normAutofit/>
          </a:bodyPr>
          <a:lstStyle>
            <a:lvl1pPr>
              <a:buClr>
                <a:schemeClr val="bg1">
                  <a:lumMod val="50000"/>
                </a:schemeClr>
              </a:buClr>
              <a:defRPr sz="2200">
                <a:solidFill>
                  <a:srgbClr val="000000"/>
                </a:solidFill>
                <a:latin typeface="Helvetica" pitchFamily="34" charset="0"/>
                <a:cs typeface="Helvetica" pitchFamily="34" charset="0"/>
              </a:defRPr>
            </a:lvl1pPr>
            <a:lvl2pPr>
              <a:buClr>
                <a:schemeClr val="bg1">
                  <a:lumMod val="50000"/>
                </a:schemeClr>
              </a:buClr>
              <a:defRPr sz="1900">
                <a:solidFill>
                  <a:srgbClr val="000000"/>
                </a:solidFill>
                <a:latin typeface="Helvetica" pitchFamily="34" charset="0"/>
                <a:cs typeface="Helvetica" pitchFamily="34" charset="0"/>
              </a:defRPr>
            </a:lvl2pPr>
            <a:lvl3pPr>
              <a:buClr>
                <a:schemeClr val="bg1">
                  <a:lumMod val="50000"/>
                </a:schemeClr>
              </a:buClr>
              <a:defRPr sz="1700">
                <a:solidFill>
                  <a:srgbClr val="000000"/>
                </a:solidFill>
                <a:latin typeface="Helvetica" pitchFamily="34" charset="0"/>
                <a:cs typeface="Helvetica" pitchFamily="34" charset="0"/>
              </a:defRPr>
            </a:lvl3pPr>
            <a:lvl4pPr>
              <a:buClr>
                <a:schemeClr val="bg1">
                  <a:lumMod val="50000"/>
                </a:schemeClr>
              </a:buClr>
              <a:defRPr sz="1500">
                <a:solidFill>
                  <a:srgbClr val="000000"/>
                </a:solidFill>
                <a:latin typeface="Helvetica" pitchFamily="34" charset="0"/>
                <a:cs typeface="Helvetica" pitchFamily="34" charset="0"/>
              </a:defRPr>
            </a:lvl4pPr>
            <a:lvl5pPr>
              <a:buClr>
                <a:schemeClr val="bg1">
                  <a:lumMod val="50000"/>
                </a:schemeClr>
              </a:buClr>
              <a:defRPr sz="1500" b="0">
                <a:solidFill>
                  <a:srgbClr val="000000"/>
                </a:solidFill>
                <a:latin typeface="Helvetica" pitchFamily="34" charset="0"/>
                <a:cs typeface="Helvetica" pitchFamily="34" charset="0"/>
              </a:defRPr>
            </a:lvl5pPr>
            <a:lvl6pPr marL="25146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6pPr>
            <a:lvl7pPr marL="29718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7pPr>
            <a:lvl8pPr marL="34290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8pPr>
            <a:lvl9pPr marL="3657600" indent="0">
              <a:buNone/>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457200" y="407989"/>
            <a:ext cx="8229600" cy="868363"/>
          </a:xfrm>
          <a:effectLst/>
        </p:spPr>
        <p:txBody>
          <a:bodyPr>
            <a:normAutofit/>
          </a:bodyPr>
          <a:lstStyle>
            <a:lvl1pPr>
              <a:defRPr sz="2400" b="1">
                <a:solidFill>
                  <a:srgbClr val="000000"/>
                </a:solidFill>
                <a:effectLst/>
              </a:defRPr>
            </a:lvl1pPr>
          </a:lstStyle>
          <a:p>
            <a:r>
              <a:rPr lang="en-US" dirty="0"/>
              <a:t>Click to add title</a:t>
            </a:r>
          </a:p>
        </p:txBody>
      </p:sp>
      <p:sp>
        <p:nvSpPr>
          <p:cNvPr id="7" name="Line 10"/>
          <p:cNvSpPr>
            <a:spLocks noChangeShapeType="1"/>
          </p:cNvSpPr>
          <p:nvPr/>
        </p:nvSpPr>
        <p:spPr bwMode="auto">
          <a:xfrm>
            <a:off x="561975" y="1143000"/>
            <a:ext cx="7772400" cy="0"/>
          </a:xfrm>
          <a:prstGeom prst="line">
            <a:avLst/>
          </a:prstGeom>
          <a:noFill/>
          <a:ln w="12700">
            <a:solidFill>
              <a:srgbClr val="404040"/>
            </a:solidFill>
            <a:prstDash val="sysDot"/>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Tree>
    <p:extLst>
      <p:ext uri="{BB962C8B-B14F-4D97-AF65-F5344CB8AC3E}">
        <p14:creationId xmlns:p14="http://schemas.microsoft.com/office/powerpoint/2010/main" val="609077573"/>
      </p:ext>
    </p:extLst>
  </p:cSld>
  <p:clrMapOvr>
    <a:masterClrMapping/>
  </p:clrMapOvr>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60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solidFill>
                <a:srgbClr val="000000"/>
              </a:solidFill>
            </a:endParaRPr>
          </a:p>
        </p:txBody>
      </p:sp>
      <p:sp>
        <p:nvSpPr>
          <p:cNvPr id="5" name="Footer Placeholder 4"/>
          <p:cNvSpPr>
            <a:spLocks noGrp="1"/>
          </p:cNvSpPr>
          <p:nvPr>
            <p:ph type="ftr" sz="quarter" idx="11"/>
          </p:nvPr>
        </p:nvSpPr>
        <p:spPr/>
        <p:txBody>
          <a:bodyPr/>
          <a:lstStyle/>
          <a:p>
            <a:endParaRPr lang="en-US">
              <a:solidFill>
                <a:srgbClr val="000000"/>
              </a:solidFill>
            </a:endParaRPr>
          </a:p>
        </p:txBody>
      </p:sp>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325FC387-D6ED-8F40-826E-ED0E74977C77}" type="slidenum">
              <a:rPr lang="en-US" smtClean="0">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1339998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solidFill>
                <a:srgbClr val="000000"/>
              </a:solidFill>
            </a:endParaRPr>
          </a:p>
        </p:txBody>
      </p:sp>
      <p:sp>
        <p:nvSpPr>
          <p:cNvPr id="5" name="Footer Placeholder 4"/>
          <p:cNvSpPr>
            <a:spLocks noGrp="1"/>
          </p:cNvSpPr>
          <p:nvPr>
            <p:ph type="ftr" sz="quarter" idx="11"/>
          </p:nvPr>
        </p:nvSpPr>
        <p:spPr/>
        <p:txBody>
          <a:bodyPr/>
          <a:lstStyle/>
          <a:p>
            <a:endParaRPr lang="en-US">
              <a:solidFill>
                <a:srgbClr val="000000"/>
              </a:solidFill>
            </a:endParaRPr>
          </a:p>
        </p:txBody>
      </p:sp>
      <p:sp>
        <p:nvSpPr>
          <p:cNvPr id="6" name="Slide Number Placeholder 5"/>
          <p:cNvSpPr>
            <a:spLocks noGrp="1"/>
          </p:cNvSpPr>
          <p:nvPr>
            <p:ph type="sldNum" sz="quarter" idx="12"/>
          </p:nvPr>
        </p:nvSpPr>
        <p:spPr/>
        <p:txBody>
          <a:bodyPr/>
          <a:lstStyle/>
          <a:p>
            <a:fld id="{2D3A695E-CF49-844C-908C-762332DE5207}" type="slidenum">
              <a:rPr lang="en-US" smtClean="0">
                <a:solidFill>
                  <a:srgbClr val="D1282E"/>
                </a:solidFill>
              </a:rPr>
              <a:pPr/>
              <a:t>‹#›</a:t>
            </a:fld>
            <a:endParaRPr lang="en-US">
              <a:solidFill>
                <a:srgbClr val="D1282E"/>
              </a:solidFill>
            </a:endParaRPr>
          </a:p>
        </p:txBody>
      </p:sp>
    </p:spTree>
    <p:extLst>
      <p:ext uri="{BB962C8B-B14F-4D97-AF65-F5344CB8AC3E}">
        <p14:creationId xmlns:p14="http://schemas.microsoft.com/office/powerpoint/2010/main" val="25451373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7200" b="0" cap="none"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a:solidFill>
                <a:srgbClr val="000000"/>
              </a:solidFill>
            </a:endParaRPr>
          </a:p>
        </p:txBody>
      </p:sp>
      <p:sp>
        <p:nvSpPr>
          <p:cNvPr id="8" name="Slide Number Placeholder 7"/>
          <p:cNvSpPr>
            <a:spLocks noGrp="1"/>
          </p:cNvSpPr>
          <p:nvPr>
            <p:ph type="sldNum" sz="quarter" idx="11"/>
          </p:nvPr>
        </p:nvSpPr>
        <p:spPr/>
        <p:txBody>
          <a:bodyPr/>
          <a:lstStyle/>
          <a:p>
            <a:fld id="{F2A70B9C-C57A-3D4C-A52F-B9A7773FFEFE}" type="slidenum">
              <a:rPr lang="en-US" smtClean="0">
                <a:solidFill>
                  <a:srgbClr val="D1282E"/>
                </a:solidFill>
              </a:rPr>
              <a:pPr/>
              <a:t>‹#›</a:t>
            </a:fld>
            <a:endParaRPr lang="en-US">
              <a:solidFill>
                <a:srgbClr val="D1282E"/>
              </a:solidFill>
            </a:endParaRPr>
          </a:p>
        </p:txBody>
      </p:sp>
      <p:sp>
        <p:nvSpPr>
          <p:cNvPr id="9" name="Footer Placeholder 8"/>
          <p:cNvSpPr>
            <a:spLocks noGrp="1"/>
          </p:cNvSpPr>
          <p:nvPr>
            <p:ph type="ftr" sz="quarter" idx="12"/>
          </p:nvPr>
        </p:nvSpPr>
        <p:spPr/>
        <p:txBody>
          <a:bodyPr/>
          <a:lstStyle/>
          <a:p>
            <a:endParaRPr lang="en-US">
              <a:solidFill>
                <a:srgbClr val="000000"/>
              </a:solidFill>
            </a:endParaRPr>
          </a:p>
        </p:txBody>
      </p:sp>
    </p:spTree>
    <p:extLst>
      <p:ext uri="{BB962C8B-B14F-4D97-AF65-F5344CB8AC3E}">
        <p14:creationId xmlns:p14="http://schemas.microsoft.com/office/powerpoint/2010/main" val="13960392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solidFill>
                <a:srgbClr val="000000"/>
              </a:solidFill>
            </a:endParaRPr>
          </a:p>
        </p:txBody>
      </p:sp>
      <p:sp>
        <p:nvSpPr>
          <p:cNvPr id="6" name="Footer Placeholder 5"/>
          <p:cNvSpPr>
            <a:spLocks noGrp="1"/>
          </p:cNvSpPr>
          <p:nvPr>
            <p:ph type="ftr" sz="quarter" idx="11"/>
          </p:nvPr>
        </p:nvSpPr>
        <p:spPr/>
        <p:txBody>
          <a:bodyPr/>
          <a:lstStyle/>
          <a:p>
            <a:endParaRPr lang="en-US">
              <a:solidFill>
                <a:srgbClr val="000000"/>
              </a:solidFill>
            </a:endParaRPr>
          </a:p>
        </p:txBody>
      </p:sp>
      <p:sp>
        <p:nvSpPr>
          <p:cNvPr id="7" name="Slide Number Placeholder 6"/>
          <p:cNvSpPr>
            <a:spLocks noGrp="1"/>
          </p:cNvSpPr>
          <p:nvPr>
            <p:ph type="sldNum" sz="quarter" idx="12"/>
          </p:nvPr>
        </p:nvSpPr>
        <p:spPr/>
        <p:txBody>
          <a:bodyPr/>
          <a:lstStyle/>
          <a:p>
            <a:fld id="{3C6A6ADA-231C-2F4E-9AF9-D7EAFFA7E302}" type="slidenum">
              <a:rPr lang="en-US" smtClean="0">
                <a:solidFill>
                  <a:srgbClr val="D1282E"/>
                </a:solidFill>
              </a:rPr>
              <a:pPr/>
              <a:t>‹#›</a:t>
            </a:fld>
            <a:endParaRPr lang="en-US">
              <a:solidFill>
                <a:srgbClr val="D1282E"/>
              </a:solidFill>
            </a:endParaRPr>
          </a:p>
        </p:txBody>
      </p:sp>
    </p:spTree>
    <p:extLst>
      <p:ext uri="{BB962C8B-B14F-4D97-AF65-F5344CB8AC3E}">
        <p14:creationId xmlns:p14="http://schemas.microsoft.com/office/powerpoint/2010/main" val="15974893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solidFill>
                <a:srgbClr val="000000"/>
              </a:solidFill>
            </a:endParaRPr>
          </a:p>
        </p:txBody>
      </p:sp>
      <p:sp>
        <p:nvSpPr>
          <p:cNvPr id="8" name="Footer Placeholder 7"/>
          <p:cNvSpPr>
            <a:spLocks noGrp="1"/>
          </p:cNvSpPr>
          <p:nvPr>
            <p:ph type="ftr" sz="quarter" idx="11"/>
          </p:nvPr>
        </p:nvSpPr>
        <p:spPr/>
        <p:txBody>
          <a:bodyPr/>
          <a:lstStyle/>
          <a:p>
            <a:endParaRPr lang="en-US">
              <a:solidFill>
                <a:srgbClr val="000000"/>
              </a:solidFill>
            </a:endParaRPr>
          </a:p>
        </p:txBody>
      </p:sp>
      <p:sp>
        <p:nvSpPr>
          <p:cNvPr id="9" name="Slide Number Placeholder 8"/>
          <p:cNvSpPr>
            <a:spLocks noGrp="1"/>
          </p:cNvSpPr>
          <p:nvPr>
            <p:ph type="sldNum" sz="quarter" idx="12"/>
          </p:nvPr>
        </p:nvSpPr>
        <p:spPr/>
        <p:txBody>
          <a:bodyPr/>
          <a:lstStyle/>
          <a:p>
            <a:fld id="{4E0E8C61-63B8-9343-8A74-941ED303D62D}" type="slidenum">
              <a:rPr lang="en-US" smtClean="0">
                <a:solidFill>
                  <a:srgbClr val="D1282E"/>
                </a:solidFill>
              </a:rPr>
              <a:pPr/>
              <a:t>‹#›</a:t>
            </a:fld>
            <a:endParaRPr lang="en-US">
              <a:solidFill>
                <a:srgbClr val="D1282E"/>
              </a:solidFill>
            </a:endParaRPr>
          </a:p>
        </p:txBody>
      </p:sp>
    </p:spTree>
    <p:extLst>
      <p:ext uri="{BB962C8B-B14F-4D97-AF65-F5344CB8AC3E}">
        <p14:creationId xmlns:p14="http://schemas.microsoft.com/office/powerpoint/2010/main" val="4186683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2CA070-D3B8-8C41-9F7B-846270079D77}" type="datetimeFigureOut">
              <a:rPr lang="en-US" smtClean="0">
                <a:uFillTx/>
              </a:rPr>
              <a:t>11/14/18</a:t>
            </a:fld>
            <a:endParaRPr lang="en-US">
              <a:uFillTx/>
            </a:endParaRPr>
          </a:p>
        </p:txBody>
      </p:sp>
      <p:sp>
        <p:nvSpPr>
          <p:cNvPr id="5" name="Footer Placeholder 4"/>
          <p:cNvSpPr>
            <a:spLocks noGrp="1"/>
          </p:cNvSpPr>
          <p:nvPr>
            <p:ph type="ftr" sz="quarter" idx="11"/>
          </p:nvPr>
        </p:nvSpPr>
        <p:spPr/>
        <p:txBody>
          <a:bodyPr/>
          <a:lstStyle/>
          <a:p>
            <a:endParaRPr lang="en-US">
              <a:uFillTx/>
            </a:endParaRPr>
          </a:p>
        </p:txBody>
      </p:sp>
      <p:sp>
        <p:nvSpPr>
          <p:cNvPr id="6" name="Slide Number Placeholder 5"/>
          <p:cNvSpPr>
            <a:spLocks noGrp="1"/>
          </p:cNvSpPr>
          <p:nvPr>
            <p:ph type="sldNum" sz="quarter" idx="12"/>
          </p:nvPr>
        </p:nvSpPr>
        <p:spPr/>
        <p:txBody>
          <a:bodyPr/>
          <a:lstStyle/>
          <a:p>
            <a:fld id="{68367B37-5408-8848-BA1A-2C039AA52483}" type="slidenum">
              <a:rPr lang="en-US" smtClean="0">
                <a:uFillTx/>
              </a:rPr>
              <a:pPr/>
              <a:t>‹#›</a:t>
            </a:fld>
            <a:endParaRPr lang="en-US">
              <a:uFillTx/>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solidFill>
                <a:srgbClr val="000000"/>
              </a:solidFill>
            </a:endParaRPr>
          </a:p>
        </p:txBody>
      </p:sp>
      <p:sp>
        <p:nvSpPr>
          <p:cNvPr id="4" name="Footer Placeholder 3"/>
          <p:cNvSpPr>
            <a:spLocks noGrp="1"/>
          </p:cNvSpPr>
          <p:nvPr>
            <p:ph type="ftr" sz="quarter" idx="11"/>
          </p:nvPr>
        </p:nvSpPr>
        <p:spPr/>
        <p:txBody>
          <a:bodyPr/>
          <a:lstStyle/>
          <a:p>
            <a:endParaRPr lang="en-US">
              <a:solidFill>
                <a:srgbClr val="000000"/>
              </a:solidFill>
            </a:endParaRPr>
          </a:p>
        </p:txBody>
      </p:sp>
      <p:sp>
        <p:nvSpPr>
          <p:cNvPr id="5" name="Slide Number Placeholder 4"/>
          <p:cNvSpPr>
            <a:spLocks noGrp="1"/>
          </p:cNvSpPr>
          <p:nvPr>
            <p:ph type="sldNum" sz="quarter" idx="12"/>
          </p:nvPr>
        </p:nvSpPr>
        <p:spPr/>
        <p:txBody>
          <a:bodyPr/>
          <a:lstStyle/>
          <a:p>
            <a:fld id="{EA868E83-1B78-5545-806D-587471DC150E}" type="slidenum">
              <a:rPr lang="en-US" smtClean="0">
                <a:solidFill>
                  <a:srgbClr val="D1282E"/>
                </a:solidFill>
              </a:rPr>
              <a:pPr/>
              <a:t>‹#›</a:t>
            </a:fld>
            <a:endParaRPr lang="en-US">
              <a:solidFill>
                <a:srgbClr val="D1282E"/>
              </a:solidFill>
            </a:endParaRPr>
          </a:p>
        </p:txBody>
      </p:sp>
    </p:spTree>
    <p:extLst>
      <p:ext uri="{BB962C8B-B14F-4D97-AF65-F5344CB8AC3E}">
        <p14:creationId xmlns:p14="http://schemas.microsoft.com/office/powerpoint/2010/main" val="32396361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srgbClr val="000000"/>
              </a:solidFill>
            </a:endParaRPr>
          </a:p>
        </p:txBody>
      </p:sp>
      <p:sp>
        <p:nvSpPr>
          <p:cNvPr id="3" name="Footer Placeholder 2"/>
          <p:cNvSpPr>
            <a:spLocks noGrp="1"/>
          </p:cNvSpPr>
          <p:nvPr>
            <p:ph type="ftr" sz="quarter" idx="11"/>
          </p:nvPr>
        </p:nvSpPr>
        <p:spPr/>
        <p:txBody>
          <a:bodyPr/>
          <a:lstStyle/>
          <a:p>
            <a:endParaRPr lang="en-US">
              <a:solidFill>
                <a:srgbClr val="000000"/>
              </a:solidFill>
            </a:endParaRPr>
          </a:p>
        </p:txBody>
      </p:sp>
      <p:sp>
        <p:nvSpPr>
          <p:cNvPr id="4" name="Slide Number Placeholder 3"/>
          <p:cNvSpPr>
            <a:spLocks noGrp="1"/>
          </p:cNvSpPr>
          <p:nvPr>
            <p:ph type="sldNum" sz="quarter" idx="12"/>
          </p:nvPr>
        </p:nvSpPr>
        <p:spPr/>
        <p:txBody>
          <a:bodyPr/>
          <a:lstStyle/>
          <a:p>
            <a:fld id="{8C2624EC-1F17-4A4F-B36C-388417E6C1F2}" type="slidenum">
              <a:rPr lang="en-US" smtClean="0">
                <a:solidFill>
                  <a:srgbClr val="D1282E"/>
                </a:solidFill>
              </a:rPr>
              <a:pPr/>
              <a:t>‹#›</a:t>
            </a:fld>
            <a:endParaRPr lang="en-US">
              <a:solidFill>
                <a:srgbClr val="D1282E"/>
              </a:solidFill>
            </a:endParaRPr>
          </a:p>
        </p:txBody>
      </p:sp>
    </p:spTree>
    <p:extLst>
      <p:ext uri="{BB962C8B-B14F-4D97-AF65-F5344CB8AC3E}">
        <p14:creationId xmlns:p14="http://schemas.microsoft.com/office/powerpoint/2010/main" val="17419760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srgbClr val="000000"/>
              </a:solidFill>
            </a:endParaRPr>
          </a:p>
        </p:txBody>
      </p:sp>
      <p:sp>
        <p:nvSpPr>
          <p:cNvPr id="6" name="Footer Placeholder 5"/>
          <p:cNvSpPr>
            <a:spLocks noGrp="1"/>
          </p:cNvSpPr>
          <p:nvPr>
            <p:ph type="ftr" sz="quarter" idx="11"/>
          </p:nvPr>
        </p:nvSpPr>
        <p:spPr/>
        <p:txBody>
          <a:bodyPr/>
          <a:lstStyle/>
          <a:p>
            <a:endParaRPr lang="en-US">
              <a:solidFill>
                <a:srgbClr val="000000"/>
              </a:solidFill>
            </a:endParaRPr>
          </a:p>
        </p:txBody>
      </p:sp>
      <p:sp>
        <p:nvSpPr>
          <p:cNvPr id="7" name="Slide Number Placeholder 6"/>
          <p:cNvSpPr>
            <a:spLocks noGrp="1"/>
          </p:cNvSpPr>
          <p:nvPr>
            <p:ph type="sldNum" sz="quarter" idx="12"/>
          </p:nvPr>
        </p:nvSpPr>
        <p:spPr/>
        <p:txBody>
          <a:bodyPr/>
          <a:lstStyle/>
          <a:p>
            <a:fld id="{D421B90F-881D-8344-A850-3DEAE14EA74D}" type="slidenum">
              <a:rPr lang="en-US" smtClean="0">
                <a:solidFill>
                  <a:srgbClr val="D1282E"/>
                </a:solidFill>
              </a:rPr>
              <a:pPr/>
              <a:t>‹#›</a:t>
            </a:fld>
            <a:endParaRPr lang="en-US">
              <a:solidFill>
                <a:srgbClr val="D1282E"/>
              </a:solidFill>
            </a:endParaRPr>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79990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srgbClr val="000000"/>
              </a:solidFill>
            </a:endParaRPr>
          </a:p>
        </p:txBody>
      </p:sp>
      <p:sp>
        <p:nvSpPr>
          <p:cNvPr id="6" name="Footer Placeholder 5"/>
          <p:cNvSpPr>
            <a:spLocks noGrp="1"/>
          </p:cNvSpPr>
          <p:nvPr>
            <p:ph type="ftr" sz="quarter" idx="11"/>
          </p:nvPr>
        </p:nvSpPr>
        <p:spPr/>
        <p:txBody>
          <a:body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AB3C1ECC-FBA0-9A4B-A4FA-F0062402B84B}" type="slidenum">
              <a:rPr lang="en-US" smtClean="0">
                <a:solidFill>
                  <a:srgbClr val="000000"/>
                </a:solidFill>
              </a:rPr>
              <a:pPr/>
              <a:t>‹#›</a:t>
            </a:fld>
            <a:endParaRPr lang="en-US">
              <a:solidFill>
                <a:srgbClr val="000000"/>
              </a:solidFill>
            </a:endParaRPr>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Tree>
    <p:extLst>
      <p:ext uri="{BB962C8B-B14F-4D97-AF65-F5344CB8AC3E}">
        <p14:creationId xmlns:p14="http://schemas.microsoft.com/office/powerpoint/2010/main" val="23117379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srgbClr val="000000"/>
              </a:solidFill>
            </a:endParaRPr>
          </a:p>
        </p:txBody>
      </p:sp>
      <p:sp>
        <p:nvSpPr>
          <p:cNvPr id="5" name="Footer Placeholder 4"/>
          <p:cNvSpPr>
            <a:spLocks noGrp="1"/>
          </p:cNvSpPr>
          <p:nvPr>
            <p:ph type="ftr" sz="quarter" idx="11"/>
          </p:nvPr>
        </p:nvSpPr>
        <p:spPr/>
        <p:txBody>
          <a:bodyPr/>
          <a:lstStyle/>
          <a:p>
            <a:endParaRPr lang="en-US">
              <a:solidFill>
                <a:srgbClr val="000000"/>
              </a:solidFill>
            </a:endParaRPr>
          </a:p>
        </p:txBody>
      </p:sp>
      <p:sp>
        <p:nvSpPr>
          <p:cNvPr id="6" name="Slide Number Placeholder 5"/>
          <p:cNvSpPr>
            <a:spLocks noGrp="1"/>
          </p:cNvSpPr>
          <p:nvPr>
            <p:ph type="sldNum" sz="quarter" idx="12"/>
          </p:nvPr>
        </p:nvSpPr>
        <p:spPr/>
        <p:txBody>
          <a:bodyPr/>
          <a:lstStyle/>
          <a:p>
            <a:fld id="{049C0F18-5A12-5C4B-BF6F-8FCDBAC16295}" type="slidenum">
              <a:rPr lang="en-US" smtClean="0">
                <a:solidFill>
                  <a:srgbClr val="D1282E"/>
                </a:solidFill>
              </a:rPr>
              <a:pPr/>
              <a:t>‹#›</a:t>
            </a:fld>
            <a:endParaRPr lang="en-US">
              <a:solidFill>
                <a:srgbClr val="D1282E"/>
              </a:solidFill>
            </a:endParaRPr>
          </a:p>
        </p:txBody>
      </p:sp>
    </p:spTree>
    <p:extLst>
      <p:ext uri="{BB962C8B-B14F-4D97-AF65-F5344CB8AC3E}">
        <p14:creationId xmlns:p14="http://schemas.microsoft.com/office/powerpoint/2010/main" val="25681300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solidFill>
                <a:srgbClr val="000000"/>
              </a:solidFill>
            </a:endParaRPr>
          </a:p>
        </p:txBody>
      </p:sp>
      <p:sp>
        <p:nvSpPr>
          <p:cNvPr id="5" name="Footer Placeholder 4"/>
          <p:cNvSpPr>
            <a:spLocks noGrp="1"/>
          </p:cNvSpPr>
          <p:nvPr>
            <p:ph type="ftr" sz="quarter" idx="11"/>
          </p:nvPr>
        </p:nvSpPr>
        <p:spPr/>
        <p:txBody>
          <a:bodyPr/>
          <a:lstStyle/>
          <a:p>
            <a:endParaRPr lang="en-US">
              <a:solidFill>
                <a:srgbClr val="000000"/>
              </a:solidFill>
            </a:endParaRPr>
          </a:p>
        </p:txBody>
      </p:sp>
      <p:sp>
        <p:nvSpPr>
          <p:cNvPr id="6" name="Slide Number Placeholder 5"/>
          <p:cNvSpPr>
            <a:spLocks noGrp="1"/>
          </p:cNvSpPr>
          <p:nvPr>
            <p:ph type="sldNum" sz="quarter" idx="12"/>
          </p:nvPr>
        </p:nvSpPr>
        <p:spPr/>
        <p:txBody>
          <a:bodyPr/>
          <a:lstStyle/>
          <a:p>
            <a:fld id="{174F3DA3-7DD5-E94E-9F4F-2E9AF0C8182C}" type="slidenum">
              <a:rPr lang="en-US" smtClean="0">
                <a:solidFill>
                  <a:srgbClr val="D1282E"/>
                </a:solidFill>
              </a:rPr>
              <a:pPr/>
              <a:t>‹#›</a:t>
            </a:fld>
            <a:endParaRPr lang="en-US">
              <a:solidFill>
                <a:srgbClr val="D1282E"/>
              </a:solidFill>
            </a:endParaRPr>
          </a:p>
        </p:txBody>
      </p:sp>
    </p:spTree>
    <p:extLst>
      <p:ext uri="{BB962C8B-B14F-4D97-AF65-F5344CB8AC3E}">
        <p14:creationId xmlns:p14="http://schemas.microsoft.com/office/powerpoint/2010/main" val="10594219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Text">
    <p:spTree>
      <p:nvGrpSpPr>
        <p:cNvPr id="1" name=""/>
        <p:cNvGrpSpPr/>
        <p:nvPr/>
      </p:nvGrpSpPr>
      <p:grpSpPr>
        <a:xfrm>
          <a:off x="0" y="0"/>
          <a:ext cx="0" cy="0"/>
          <a:chOff x="0" y="0"/>
          <a:chExt cx="0" cy="0"/>
        </a:xfrm>
      </p:grpSpPr>
      <p:sp>
        <p:nvSpPr>
          <p:cNvPr id="6" name="Text Placeholder 2"/>
          <p:cNvSpPr>
            <a:spLocks noGrp="1"/>
          </p:cNvSpPr>
          <p:nvPr>
            <p:ph idx="1"/>
          </p:nvPr>
        </p:nvSpPr>
        <p:spPr>
          <a:xfrm>
            <a:off x="457200" y="1619253"/>
            <a:ext cx="8229600" cy="3952875"/>
          </a:xfrm>
          <a:prstGeom prst="rect">
            <a:avLst/>
          </a:prstGeom>
        </p:spPr>
        <p:txBody>
          <a:bodyPr vert="horz" lIns="91440" tIns="45720" rIns="91440" bIns="45720" rtlCol="0">
            <a:normAutofit/>
          </a:bodyPr>
          <a:lstStyle>
            <a:lvl1pPr>
              <a:buClr>
                <a:schemeClr val="bg1">
                  <a:lumMod val="50000"/>
                </a:schemeClr>
              </a:buClr>
              <a:defRPr sz="2200">
                <a:solidFill>
                  <a:srgbClr val="000000"/>
                </a:solidFill>
                <a:latin typeface="Helvetica" pitchFamily="34" charset="0"/>
                <a:cs typeface="Helvetica" pitchFamily="34" charset="0"/>
              </a:defRPr>
            </a:lvl1pPr>
            <a:lvl2pPr>
              <a:buClr>
                <a:schemeClr val="bg1">
                  <a:lumMod val="50000"/>
                </a:schemeClr>
              </a:buClr>
              <a:defRPr sz="1900">
                <a:solidFill>
                  <a:srgbClr val="000000"/>
                </a:solidFill>
                <a:latin typeface="Helvetica" pitchFamily="34" charset="0"/>
                <a:cs typeface="Helvetica" pitchFamily="34" charset="0"/>
              </a:defRPr>
            </a:lvl2pPr>
            <a:lvl3pPr>
              <a:buClr>
                <a:schemeClr val="bg1">
                  <a:lumMod val="50000"/>
                </a:schemeClr>
              </a:buClr>
              <a:defRPr sz="1700">
                <a:solidFill>
                  <a:srgbClr val="000000"/>
                </a:solidFill>
                <a:latin typeface="Helvetica" pitchFamily="34" charset="0"/>
                <a:cs typeface="Helvetica" pitchFamily="34" charset="0"/>
              </a:defRPr>
            </a:lvl3pPr>
            <a:lvl4pPr>
              <a:buClr>
                <a:schemeClr val="bg1">
                  <a:lumMod val="50000"/>
                </a:schemeClr>
              </a:buClr>
              <a:defRPr sz="1500">
                <a:solidFill>
                  <a:srgbClr val="000000"/>
                </a:solidFill>
                <a:latin typeface="Helvetica" pitchFamily="34" charset="0"/>
                <a:cs typeface="Helvetica" pitchFamily="34" charset="0"/>
              </a:defRPr>
            </a:lvl4pPr>
            <a:lvl5pPr>
              <a:buClr>
                <a:schemeClr val="bg1">
                  <a:lumMod val="50000"/>
                </a:schemeClr>
              </a:buClr>
              <a:defRPr sz="1500" b="0">
                <a:solidFill>
                  <a:srgbClr val="000000"/>
                </a:solidFill>
                <a:latin typeface="Helvetica" pitchFamily="34" charset="0"/>
                <a:cs typeface="Helvetica" pitchFamily="34" charset="0"/>
              </a:defRPr>
            </a:lvl5pPr>
            <a:lvl6pPr marL="25146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6pPr>
            <a:lvl7pPr marL="29718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7pPr>
            <a:lvl8pPr marL="34290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8pPr>
            <a:lvl9pPr marL="3657600" indent="0">
              <a:buNone/>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457200" y="407989"/>
            <a:ext cx="8229600" cy="868363"/>
          </a:xfrm>
          <a:effectLst/>
        </p:spPr>
        <p:txBody>
          <a:bodyPr>
            <a:normAutofit/>
          </a:bodyPr>
          <a:lstStyle>
            <a:lvl1pPr>
              <a:defRPr sz="2400" b="1">
                <a:solidFill>
                  <a:srgbClr val="000000"/>
                </a:solidFill>
                <a:effectLst/>
              </a:defRPr>
            </a:lvl1pPr>
          </a:lstStyle>
          <a:p>
            <a:r>
              <a:rPr lang="en-US" dirty="0"/>
              <a:t>Click to add title</a:t>
            </a:r>
          </a:p>
        </p:txBody>
      </p:sp>
      <p:sp>
        <p:nvSpPr>
          <p:cNvPr id="7" name="Line 10"/>
          <p:cNvSpPr>
            <a:spLocks noChangeShapeType="1"/>
          </p:cNvSpPr>
          <p:nvPr/>
        </p:nvSpPr>
        <p:spPr bwMode="auto">
          <a:xfrm>
            <a:off x="561975" y="1143000"/>
            <a:ext cx="7772400" cy="0"/>
          </a:xfrm>
          <a:prstGeom prst="line">
            <a:avLst/>
          </a:prstGeom>
          <a:noFill/>
          <a:ln w="12700">
            <a:solidFill>
              <a:srgbClr val="404040"/>
            </a:solidFill>
            <a:prstDash val="sysDot"/>
            <a:round/>
            <a:headEnd/>
            <a:tailEnd/>
          </a:ln>
          <a:extLst>
            <a:ext uri="{909E8E84-426E-40dd-AFC4-6F175D3DCCD1}">
              <a14:hiddenFill xmlns:a14="http://schemas.microsoft.com/office/drawing/2010/main" xmlns="">
                <a:noFill/>
              </a14:hiddenFill>
            </a:ext>
          </a:extLst>
        </p:spPr>
        <p:txBody>
          <a:bodyPr wrap="none" anchor="ctr"/>
          <a:lstStyle/>
          <a:p>
            <a:endParaRPr lang="en-US">
              <a:solidFill>
                <a:srgbClr val="000000"/>
              </a:solidFill>
            </a:endParaRPr>
          </a:p>
        </p:txBody>
      </p:sp>
    </p:spTree>
    <p:extLst>
      <p:ext uri="{BB962C8B-B14F-4D97-AF65-F5344CB8AC3E}">
        <p14:creationId xmlns:p14="http://schemas.microsoft.com/office/powerpoint/2010/main" val="99749424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69900" y="228600"/>
            <a:ext cx="8153400" cy="685800"/>
          </a:xfrm>
        </p:spPr>
        <p:txBody>
          <a:bodyPr/>
          <a:lstStyle/>
          <a:p>
            <a:r>
              <a:rPr lang="en-US"/>
              <a:t>Click to edit Master title style</a:t>
            </a:r>
          </a:p>
        </p:txBody>
      </p:sp>
      <p:sp>
        <p:nvSpPr>
          <p:cNvPr id="3" name="Table Placeholder 2"/>
          <p:cNvSpPr>
            <a:spLocks noGrp="1"/>
          </p:cNvSpPr>
          <p:nvPr>
            <p:ph type="tbl" idx="1"/>
          </p:nvPr>
        </p:nvSpPr>
        <p:spPr>
          <a:xfrm>
            <a:off x="457200" y="1295400"/>
            <a:ext cx="8178800" cy="4762500"/>
          </a:xfrm>
        </p:spPr>
        <p:txBody>
          <a:bodyPr/>
          <a:lstStyle/>
          <a:p>
            <a:pPr lvl="0"/>
            <a:r>
              <a:rPr lang="en-US" noProof="0"/>
              <a:t>Click icon to add table</a:t>
            </a:r>
          </a:p>
        </p:txBody>
      </p:sp>
      <p:sp>
        <p:nvSpPr>
          <p:cNvPr id="4" name="Rectangle 4"/>
          <p:cNvSpPr>
            <a:spLocks noGrp="1" noChangeArrowheads="1"/>
          </p:cNvSpPr>
          <p:nvPr>
            <p:ph type="dt" sz="half" idx="10"/>
          </p:nvPr>
        </p:nvSpPr>
        <p:spPr>
          <a:ln/>
        </p:spPr>
        <p:txBody>
          <a:bodyPr/>
          <a:lstStyle>
            <a:lvl1pPr>
              <a:defRPr/>
            </a:lvl1pPr>
          </a:lstStyle>
          <a:p>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fld id="{450DF0C5-07C2-9C40-92E3-D1200EA5F8AC}" type="slidenum">
              <a:rPr lang="en-US" smtClean="0">
                <a:solidFill>
                  <a:srgbClr val="D1282E"/>
                </a:solidFill>
              </a:rPr>
              <a:pPr/>
              <a:t>‹#›</a:t>
            </a:fld>
            <a:endParaRPr lang="en-US">
              <a:solidFill>
                <a:srgbClr val="D1282E"/>
              </a:solidFill>
            </a:endParaRPr>
          </a:p>
        </p:txBody>
      </p:sp>
    </p:spTree>
    <p:extLst>
      <p:ext uri="{BB962C8B-B14F-4D97-AF65-F5344CB8AC3E}">
        <p14:creationId xmlns:p14="http://schemas.microsoft.com/office/powerpoint/2010/main" val="1535096645"/>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and Text">
    <p:spTree>
      <p:nvGrpSpPr>
        <p:cNvPr id="1" name=""/>
        <p:cNvGrpSpPr/>
        <p:nvPr/>
      </p:nvGrpSpPr>
      <p:grpSpPr>
        <a:xfrm>
          <a:off x="0" y="0"/>
          <a:ext cx="0" cy="0"/>
          <a:chOff x="0" y="0"/>
          <a:chExt cx="0" cy="0"/>
        </a:xfrm>
      </p:grpSpPr>
      <p:sp>
        <p:nvSpPr>
          <p:cNvPr id="6" name="Text Placeholder 2"/>
          <p:cNvSpPr>
            <a:spLocks noGrp="1"/>
          </p:cNvSpPr>
          <p:nvPr>
            <p:ph idx="1"/>
          </p:nvPr>
        </p:nvSpPr>
        <p:spPr>
          <a:xfrm>
            <a:off x="457200" y="1619253"/>
            <a:ext cx="8229600" cy="3952875"/>
          </a:xfrm>
          <a:prstGeom prst="rect">
            <a:avLst/>
          </a:prstGeom>
        </p:spPr>
        <p:txBody>
          <a:bodyPr vert="horz" lIns="91440" tIns="45720" rIns="91440" bIns="45720" rtlCol="0">
            <a:normAutofit/>
          </a:bodyPr>
          <a:lstStyle>
            <a:lvl1pPr>
              <a:buClr>
                <a:schemeClr val="bg1">
                  <a:lumMod val="50000"/>
                </a:schemeClr>
              </a:buClr>
              <a:defRPr sz="2200">
                <a:solidFill>
                  <a:srgbClr val="000000"/>
                </a:solidFill>
                <a:latin typeface="Helvetica" pitchFamily="34" charset="0"/>
                <a:cs typeface="Helvetica" pitchFamily="34" charset="0"/>
              </a:defRPr>
            </a:lvl1pPr>
            <a:lvl2pPr>
              <a:buClr>
                <a:schemeClr val="bg1">
                  <a:lumMod val="50000"/>
                </a:schemeClr>
              </a:buClr>
              <a:defRPr sz="1900">
                <a:solidFill>
                  <a:srgbClr val="000000"/>
                </a:solidFill>
                <a:latin typeface="Helvetica" pitchFamily="34" charset="0"/>
                <a:cs typeface="Helvetica" pitchFamily="34" charset="0"/>
              </a:defRPr>
            </a:lvl2pPr>
            <a:lvl3pPr>
              <a:buClr>
                <a:schemeClr val="bg1">
                  <a:lumMod val="50000"/>
                </a:schemeClr>
              </a:buClr>
              <a:defRPr sz="1700">
                <a:solidFill>
                  <a:srgbClr val="000000"/>
                </a:solidFill>
                <a:latin typeface="Helvetica" pitchFamily="34" charset="0"/>
                <a:cs typeface="Helvetica" pitchFamily="34" charset="0"/>
              </a:defRPr>
            </a:lvl3pPr>
            <a:lvl4pPr>
              <a:buClr>
                <a:schemeClr val="bg1">
                  <a:lumMod val="50000"/>
                </a:schemeClr>
              </a:buClr>
              <a:defRPr sz="1500">
                <a:solidFill>
                  <a:srgbClr val="000000"/>
                </a:solidFill>
                <a:latin typeface="Helvetica" pitchFamily="34" charset="0"/>
                <a:cs typeface="Helvetica" pitchFamily="34" charset="0"/>
              </a:defRPr>
            </a:lvl4pPr>
            <a:lvl5pPr>
              <a:buClr>
                <a:schemeClr val="bg1">
                  <a:lumMod val="50000"/>
                </a:schemeClr>
              </a:buClr>
              <a:defRPr sz="1500" b="0">
                <a:solidFill>
                  <a:srgbClr val="000000"/>
                </a:solidFill>
                <a:latin typeface="Helvetica" pitchFamily="34" charset="0"/>
                <a:cs typeface="Helvetica" pitchFamily="34" charset="0"/>
              </a:defRPr>
            </a:lvl5pPr>
            <a:lvl6pPr marL="25146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6pPr>
            <a:lvl7pPr marL="29718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7pPr>
            <a:lvl8pPr marL="3429000" indent="-228600">
              <a:buClr>
                <a:schemeClr val="bg1">
                  <a:lumMod val="50000"/>
                </a:schemeClr>
              </a:buClr>
              <a:buFont typeface="Wingdings" pitchFamily="2" charset="2"/>
              <a:buChar char="§"/>
              <a:defRPr sz="1500" b="0">
                <a:solidFill>
                  <a:srgbClr val="000000"/>
                </a:solidFill>
                <a:latin typeface="Helvetica" pitchFamily="34" charset="0"/>
                <a:cs typeface="Helvetica" pitchFamily="34" charset="0"/>
              </a:defRPr>
            </a:lvl8pPr>
            <a:lvl9pPr marL="3657600" indent="0">
              <a:buNone/>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457200" y="407989"/>
            <a:ext cx="8229600" cy="868363"/>
          </a:xfrm>
          <a:effectLst/>
        </p:spPr>
        <p:txBody>
          <a:bodyPr>
            <a:normAutofit/>
          </a:bodyPr>
          <a:lstStyle>
            <a:lvl1pPr>
              <a:defRPr sz="2400" b="1">
                <a:solidFill>
                  <a:srgbClr val="000000"/>
                </a:solidFill>
                <a:effectLst/>
              </a:defRPr>
            </a:lvl1pPr>
          </a:lstStyle>
          <a:p>
            <a:r>
              <a:rPr lang="en-US" dirty="0"/>
              <a:t>Click to add title</a:t>
            </a:r>
          </a:p>
        </p:txBody>
      </p:sp>
      <p:sp>
        <p:nvSpPr>
          <p:cNvPr id="7" name="Line 10"/>
          <p:cNvSpPr>
            <a:spLocks noChangeShapeType="1"/>
          </p:cNvSpPr>
          <p:nvPr userDrawn="1"/>
        </p:nvSpPr>
        <p:spPr bwMode="auto">
          <a:xfrm>
            <a:off x="561975" y="1143000"/>
            <a:ext cx="7772400" cy="0"/>
          </a:xfrm>
          <a:prstGeom prst="line">
            <a:avLst/>
          </a:prstGeom>
          <a:noFill/>
          <a:ln w="12700">
            <a:solidFill>
              <a:srgbClr val="404040"/>
            </a:solidFill>
            <a:prstDash val="sysDot"/>
            <a:round/>
            <a:headEnd/>
            <a:tailEnd/>
          </a:ln>
          <a:extLst>
            <a:ext uri="{909E8E84-426E-40dd-AFC4-6F175D3DCCD1}">
              <a14:hiddenFill xmlns:a14="http://schemas.microsoft.com/office/drawing/2010/main" xmlns="">
                <a:noFill/>
              </a14:hiddenFill>
            </a:ext>
          </a:extLst>
        </p:spPr>
        <p:txBody>
          <a:bodyPr wrap="none" anchor="ctr"/>
          <a:lstStyle/>
          <a:p>
            <a:endParaRPr lang="en-US">
              <a:solidFill>
                <a:srgbClr val="000000"/>
              </a:solidFill>
            </a:endParaRPr>
          </a:p>
        </p:txBody>
      </p:sp>
    </p:spTree>
    <p:extLst>
      <p:ext uri="{BB962C8B-B14F-4D97-AF65-F5344CB8AC3E}">
        <p14:creationId xmlns:p14="http://schemas.microsoft.com/office/powerpoint/2010/main" val="1059406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7200" b="0" cap="none"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28E80666-FB37-4B36-9149-507F3B0178E3}" type="datetimeFigureOut">
              <a:rPr lang="en-US" smtClean="0">
                <a:uFillTx/>
              </a:rPr>
              <a:pPr/>
              <a:t>11/14/18</a:t>
            </a:fld>
            <a:endParaRPr lang="en-US">
              <a:uFillTx/>
            </a:endParaRPr>
          </a:p>
        </p:txBody>
      </p:sp>
      <p:sp>
        <p:nvSpPr>
          <p:cNvPr id="8" name="Slide Number Placeholder 7"/>
          <p:cNvSpPr>
            <a:spLocks noGrp="1"/>
          </p:cNvSpPr>
          <p:nvPr>
            <p:ph type="sldNum" sz="quarter" idx="11"/>
          </p:nvPr>
        </p:nvSpPr>
        <p:spPr/>
        <p:txBody>
          <a:bodyPr/>
          <a:lstStyle/>
          <a:p>
            <a:fld id="{D7E63A33-8271-4DD0-9C48-789913D7C115}" type="slidenum">
              <a:rPr lang="en-US" smtClean="0">
                <a:uFillTx/>
              </a:rPr>
              <a:pPr/>
              <a:t>‹#›</a:t>
            </a:fld>
            <a:endParaRPr lang="en-US">
              <a:uFillTx/>
            </a:endParaRPr>
          </a:p>
        </p:txBody>
      </p:sp>
      <p:sp>
        <p:nvSpPr>
          <p:cNvPr id="9" name="Footer Placeholder 8"/>
          <p:cNvSpPr>
            <a:spLocks noGrp="1"/>
          </p:cNvSpPr>
          <p:nvPr>
            <p:ph type="ftr" sz="quarter" idx="12"/>
          </p:nvPr>
        </p:nvSpPr>
        <p:spPr/>
        <p:txBody>
          <a:bodyPr/>
          <a:lstStyle/>
          <a:p>
            <a:endParaRPr lang="en-US">
              <a:uFillTx/>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12CA070-D3B8-8C41-9F7B-846270079D77}" type="datetimeFigureOut">
              <a:rPr lang="en-US" smtClean="0">
                <a:uFillTx/>
              </a:rPr>
              <a:t>11/14/18</a:t>
            </a:fld>
            <a:endParaRPr lang="en-US">
              <a:uFillTx/>
            </a:endParaRPr>
          </a:p>
        </p:txBody>
      </p:sp>
      <p:sp>
        <p:nvSpPr>
          <p:cNvPr id="6" name="Footer Placeholder 5"/>
          <p:cNvSpPr>
            <a:spLocks noGrp="1"/>
          </p:cNvSpPr>
          <p:nvPr>
            <p:ph type="ftr" sz="quarter" idx="11"/>
          </p:nvPr>
        </p:nvSpPr>
        <p:spPr/>
        <p:txBody>
          <a:bodyPr/>
          <a:lstStyle/>
          <a:p>
            <a:endParaRPr lang="en-US">
              <a:uFillTx/>
            </a:endParaRPr>
          </a:p>
        </p:txBody>
      </p:sp>
      <p:sp>
        <p:nvSpPr>
          <p:cNvPr id="7" name="Slide Number Placeholder 6"/>
          <p:cNvSpPr>
            <a:spLocks noGrp="1"/>
          </p:cNvSpPr>
          <p:nvPr>
            <p:ph type="sldNum" sz="quarter" idx="12"/>
          </p:nvPr>
        </p:nvSpPr>
        <p:spPr/>
        <p:txBody>
          <a:bodyPr/>
          <a:lstStyle/>
          <a:p>
            <a:fld id="{601BB6B3-B3F2-794E-9B60-14E896EAF3B8}" type="slidenum">
              <a:rPr lang="en-US" smtClean="0">
                <a:uFillTx/>
              </a:rPr>
              <a:pPr/>
              <a:t>‹#›</a:t>
            </a:fld>
            <a:endParaRPr lang="en-US">
              <a:uFillTx/>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12CA070-D3B8-8C41-9F7B-846270079D77}" type="datetimeFigureOut">
              <a:rPr lang="en-US" smtClean="0">
                <a:uFillTx/>
              </a:rPr>
              <a:t>11/14/18</a:t>
            </a:fld>
            <a:endParaRPr lang="en-US">
              <a:uFillTx/>
            </a:endParaRPr>
          </a:p>
        </p:txBody>
      </p:sp>
      <p:sp>
        <p:nvSpPr>
          <p:cNvPr id="8" name="Footer Placeholder 7"/>
          <p:cNvSpPr>
            <a:spLocks noGrp="1"/>
          </p:cNvSpPr>
          <p:nvPr>
            <p:ph type="ftr" sz="quarter" idx="11"/>
          </p:nvPr>
        </p:nvSpPr>
        <p:spPr/>
        <p:txBody>
          <a:bodyPr/>
          <a:lstStyle/>
          <a:p>
            <a:endParaRPr lang="en-US">
              <a:uFillTx/>
            </a:endParaRPr>
          </a:p>
        </p:txBody>
      </p:sp>
      <p:sp>
        <p:nvSpPr>
          <p:cNvPr id="9" name="Slide Number Placeholder 8"/>
          <p:cNvSpPr>
            <a:spLocks noGrp="1"/>
          </p:cNvSpPr>
          <p:nvPr>
            <p:ph type="sldNum" sz="quarter" idx="12"/>
          </p:nvPr>
        </p:nvSpPr>
        <p:spPr/>
        <p:txBody>
          <a:bodyPr/>
          <a:lstStyle/>
          <a:p>
            <a:fld id="{7338F6DD-179E-DC4B-8B1C-27FA5FCA25A1}" type="slidenum">
              <a:rPr lang="en-US" smtClean="0">
                <a:uFillTx/>
              </a:rPr>
              <a:pPr/>
              <a:t>‹#›</a:t>
            </a:fld>
            <a:endParaRPr lang="en-US">
              <a:uFillTx/>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12CA070-D3B8-8C41-9F7B-846270079D77}" type="datetimeFigureOut">
              <a:rPr lang="en-US" smtClean="0">
                <a:uFillTx/>
              </a:rPr>
              <a:t>11/14/18</a:t>
            </a:fld>
            <a:endParaRPr lang="en-US">
              <a:uFillTx/>
            </a:endParaRPr>
          </a:p>
        </p:txBody>
      </p:sp>
      <p:sp>
        <p:nvSpPr>
          <p:cNvPr id="4" name="Footer Placeholder 3"/>
          <p:cNvSpPr>
            <a:spLocks noGrp="1"/>
          </p:cNvSpPr>
          <p:nvPr>
            <p:ph type="ftr" sz="quarter" idx="11"/>
          </p:nvPr>
        </p:nvSpPr>
        <p:spPr/>
        <p:txBody>
          <a:bodyPr/>
          <a:lstStyle/>
          <a:p>
            <a:endParaRPr lang="en-US" dirty="0">
              <a:uFillTx/>
            </a:endParaRPr>
          </a:p>
        </p:txBody>
      </p:sp>
      <p:sp>
        <p:nvSpPr>
          <p:cNvPr id="5" name="Slide Number Placeholder 4"/>
          <p:cNvSpPr>
            <a:spLocks noGrp="1"/>
          </p:cNvSpPr>
          <p:nvPr>
            <p:ph type="sldNum" sz="quarter" idx="12"/>
          </p:nvPr>
        </p:nvSpPr>
        <p:spPr/>
        <p:txBody>
          <a:bodyPr/>
          <a:lstStyle/>
          <a:p>
            <a:fld id="{2CDE31AB-598E-8442-AB54-6D4D86C0F604}" type="slidenum">
              <a:rPr lang="en-US" smtClean="0">
                <a:uFillTx/>
              </a:rPr>
              <a:pPr/>
              <a:t>‹#›</a:t>
            </a:fld>
            <a:endParaRPr lang="en-US">
              <a:uFillTx/>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2CA070-D3B8-8C41-9F7B-846270079D77}" type="datetimeFigureOut">
              <a:rPr lang="en-US" smtClean="0">
                <a:uFillTx/>
              </a:rPr>
              <a:t>11/14/18</a:t>
            </a:fld>
            <a:endParaRPr lang="en-US">
              <a:uFillTx/>
            </a:endParaRPr>
          </a:p>
        </p:txBody>
      </p:sp>
      <p:sp>
        <p:nvSpPr>
          <p:cNvPr id="3" name="Footer Placeholder 2"/>
          <p:cNvSpPr>
            <a:spLocks noGrp="1"/>
          </p:cNvSpPr>
          <p:nvPr>
            <p:ph type="ftr" sz="quarter" idx="11"/>
          </p:nvPr>
        </p:nvSpPr>
        <p:spPr/>
        <p:txBody>
          <a:bodyPr/>
          <a:lstStyle/>
          <a:p>
            <a:endParaRPr lang="en-US">
              <a:uFillTx/>
            </a:endParaRPr>
          </a:p>
        </p:txBody>
      </p:sp>
      <p:sp>
        <p:nvSpPr>
          <p:cNvPr id="4" name="Slide Number Placeholder 3"/>
          <p:cNvSpPr>
            <a:spLocks noGrp="1"/>
          </p:cNvSpPr>
          <p:nvPr>
            <p:ph type="sldNum" sz="quarter" idx="12"/>
          </p:nvPr>
        </p:nvSpPr>
        <p:spPr/>
        <p:txBody>
          <a:bodyPr/>
          <a:lstStyle/>
          <a:p>
            <a:fld id="{5BC86CDD-3BFB-4F4C-AD12-21A48E6304AF}" type="slidenum">
              <a:rPr lang="en-US" smtClean="0">
                <a:uFillTx/>
              </a:rPr>
              <a:pPr/>
              <a:t>‹#›</a:t>
            </a:fld>
            <a:endParaRPr lang="en-US">
              <a:uFillTx/>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12CA070-D3B8-8C41-9F7B-846270079D77}" type="datetimeFigureOut">
              <a:rPr lang="en-US" smtClean="0">
                <a:uFillTx/>
              </a:rPr>
              <a:t>11/14/18</a:t>
            </a:fld>
            <a:endParaRPr lang="en-US">
              <a:uFillTx/>
            </a:endParaRPr>
          </a:p>
        </p:txBody>
      </p:sp>
      <p:sp>
        <p:nvSpPr>
          <p:cNvPr id="6" name="Footer Placeholder 5"/>
          <p:cNvSpPr>
            <a:spLocks noGrp="1"/>
          </p:cNvSpPr>
          <p:nvPr>
            <p:ph type="ftr" sz="quarter" idx="11"/>
          </p:nvPr>
        </p:nvSpPr>
        <p:spPr/>
        <p:txBody>
          <a:bodyPr/>
          <a:lstStyle/>
          <a:p>
            <a:endParaRPr lang="en-US" dirty="0">
              <a:uFillTx/>
            </a:endParaRPr>
          </a:p>
        </p:txBody>
      </p:sp>
      <p:sp>
        <p:nvSpPr>
          <p:cNvPr id="7" name="Slide Number Placeholder 6"/>
          <p:cNvSpPr>
            <a:spLocks noGrp="1"/>
          </p:cNvSpPr>
          <p:nvPr>
            <p:ph type="sldNum" sz="quarter" idx="12"/>
          </p:nvPr>
        </p:nvSpPr>
        <p:spPr/>
        <p:txBody>
          <a:bodyPr/>
          <a:lstStyle/>
          <a:p>
            <a:fld id="{2754ED01-E2A0-4C1E-8E21-014B99041579}" type="slidenum">
              <a:rPr lang="en-US" smtClean="0">
                <a:uFillTx/>
              </a:rPr>
              <a:pPr/>
              <a:t>‹#›</a:t>
            </a:fld>
            <a:endParaRPr lang="en-US" dirty="0">
              <a:uFillTx/>
            </a:endParaRPr>
          </a:p>
        </p:txBody>
      </p:sp>
      <p:sp>
        <p:nvSpPr>
          <p:cNvPr id="8" name="Title 7"/>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12CA070-D3B8-8C41-9F7B-846270079D77}" type="datetimeFigureOut">
              <a:rPr lang="en-US" smtClean="0">
                <a:uFillTx/>
              </a:rPr>
              <a:t>11/14/18</a:t>
            </a:fld>
            <a:endParaRPr lang="en-US">
              <a:uFillTx/>
            </a:endParaRPr>
          </a:p>
        </p:txBody>
      </p:sp>
      <p:sp>
        <p:nvSpPr>
          <p:cNvPr id="6" name="Footer Placeholder 5"/>
          <p:cNvSpPr>
            <a:spLocks noGrp="1"/>
          </p:cNvSpPr>
          <p:nvPr>
            <p:ph type="ftr" sz="quarter" idx="11"/>
          </p:nvPr>
        </p:nvSpPr>
        <p:spPr/>
        <p:txBody>
          <a:bodyPr/>
          <a:lstStyle/>
          <a:p>
            <a:endParaRPr lang="en-US" dirty="0">
              <a:uFillTx/>
            </a:endParaRP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99E5E15B-D66F-FA45-881E-55A052CF3A21}" type="slidenum">
              <a:rPr lang="en-US" smtClean="0">
                <a:uFillTx/>
              </a:rPr>
              <a:pPr/>
              <a:t>‹#›</a:t>
            </a:fld>
            <a:endParaRPr lang="en-US">
              <a:uFillTx/>
            </a:endParaRPr>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65047"/>
            <a:ext cx="7754368" cy="7226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942120D2-3948-4F8F-BE5D-E7E7D97880B2}" type="datetime4">
              <a:rPr lang="en-US" smtClean="0"/>
              <a:pPr/>
              <a:t>November 14, 2018</a:t>
            </a:fld>
            <a:endParaRPr lang="en-US" dirty="0" err="1"/>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r>
              <a:rPr lang="en-US">
                <a:uFillTx/>
              </a:rPr>
              <a:t>CSCI561 FALL 2014 Discussion  </a:t>
            </a:r>
            <a:endParaRPr lang="en-US" dirty="0">
              <a:uFillTx/>
            </a:endParaRPr>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chemeClr val="tx2"/>
                </a:solidFill>
              </a:defRPr>
            </a:lvl1pPr>
          </a:lstStyle>
          <a:p>
            <a:fld id="{560FE452-C703-584A-BEE3-46230073E6B1}" type="slidenum">
              <a:rPr lang="en-US" smtClean="0">
                <a:uFillTx/>
              </a:rPr>
              <a:pPr/>
              <a:t>‹#›</a:t>
            </a:fld>
            <a:endParaRPr lang="en-US">
              <a:uFillTx/>
            </a:endParaRPr>
          </a:p>
        </p:txBody>
      </p:sp>
      <p:sp>
        <p:nvSpPr>
          <p:cNvPr id="7" name="Rectangle 6"/>
          <p:cNvSpPr/>
          <p:nvPr/>
        </p:nvSpPr>
        <p:spPr>
          <a:xfrm>
            <a:off x="9001124" y="0"/>
            <a:ext cx="142876"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371600"/>
            <a:ext cx="142876"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Lst>
  <p:hf hdr="0" dt="0"/>
  <p:txStyles>
    <p:titleStyle>
      <a:lvl1pPr algn="l" defTabSz="914400" rtl="0" eaLnBrk="1" latinLnBrk="0" hangingPunct="1">
        <a:spcBef>
          <a:spcPct val="0"/>
        </a:spcBef>
        <a:buNone/>
        <a:defRPr sz="3600" b="0" i="0" kern="1200" cap="none" spc="-60" baseline="0">
          <a:solidFill>
            <a:schemeClr val="tx2"/>
          </a:solidFill>
          <a:effectLst/>
          <a:latin typeface="Arial Black"/>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4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endParaRPr lang="en-US">
              <a:solidFill>
                <a:srgbClr val="000000"/>
              </a:solidFill>
            </a:endParaRPr>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lang="en-US">
              <a:solidFill>
                <a:srgbClr val="000000"/>
              </a:solidFill>
            </a:endParaRPr>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chemeClr val="tx2"/>
                </a:solidFill>
              </a:defRPr>
            </a:lvl1pPr>
          </a:lstStyle>
          <a:p>
            <a:fld id="{450DF0C5-07C2-9C40-92E3-D1200EA5F8AC}" type="slidenum">
              <a:rPr lang="en-US" smtClean="0">
                <a:solidFill>
                  <a:srgbClr val="D1282E"/>
                </a:solidFill>
              </a:rPr>
              <a:pPr/>
              <a:t>‹#›</a:t>
            </a:fld>
            <a:endParaRPr lang="en-US">
              <a:solidFill>
                <a:srgbClr val="D1282E"/>
              </a:solidFill>
            </a:endParaRPr>
          </a:p>
        </p:txBody>
      </p:sp>
      <p:sp>
        <p:nvSpPr>
          <p:cNvPr id="7" name="Rectangle 6"/>
          <p:cNvSpPr/>
          <p:nvPr/>
        </p:nvSpPr>
        <p:spPr>
          <a:xfrm>
            <a:off x="9001124" y="0"/>
            <a:ext cx="142876"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
        <p:nvSpPr>
          <p:cNvPr id="8" name="Rectangle 7"/>
          <p:cNvSpPr/>
          <p:nvPr/>
        </p:nvSpPr>
        <p:spPr>
          <a:xfrm>
            <a:off x="9001124" y="1371600"/>
            <a:ext cx="142876"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latin typeface="Arial"/>
            </a:endParaRPr>
          </a:p>
        </p:txBody>
      </p:sp>
    </p:spTree>
    <p:extLst>
      <p:ext uri="{BB962C8B-B14F-4D97-AF65-F5344CB8AC3E}">
        <p14:creationId xmlns:p14="http://schemas.microsoft.com/office/powerpoint/2010/main" val="33492176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Lst>
  <p:hf hdr="0" ftr="0" dt="0"/>
  <p:txStyles>
    <p:titleStyle>
      <a:lvl1pPr algn="l" defTabSz="914400" rtl="0" eaLnBrk="1" latinLnBrk="0" hangingPunct="1">
        <a:spcBef>
          <a:spcPct val="0"/>
        </a:spcBef>
        <a:buNone/>
        <a:defRPr sz="3600" b="0" i="0" kern="1200" cap="none" spc="-60" baseline="0">
          <a:solidFill>
            <a:schemeClr val="tx2"/>
          </a:solidFill>
          <a:effectLst/>
          <a:latin typeface="Arial Black"/>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4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 Id="rId5" Type="http://schemas.openxmlformats.org/officeDocument/2006/relationships/image" Target="../media/image23.emf"/><Relationship Id="rId4" Type="http://schemas.openxmlformats.org/officeDocument/2006/relationships/image" Target="../media/image22.emf"/></Relationships>
</file>

<file path=ppt/slides/_rels/slide1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26.emf"/></Relationships>
</file>

<file path=ppt/slides/_rels/slide1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 Id="rId5" Type="http://schemas.openxmlformats.org/officeDocument/2006/relationships/image" Target="../media/image31.emf"/><Relationship Id="rId4" Type="http://schemas.openxmlformats.org/officeDocument/2006/relationships/image" Target="../media/image30.emf"/></Relationships>
</file>

<file path=ppt/slides/_rels/slide14.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 Id="rId5" Type="http://schemas.openxmlformats.org/officeDocument/2006/relationships/image" Target="../media/image13.emf"/><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 Id="rId4"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65943" y="4447594"/>
            <a:ext cx="6511131" cy="874432"/>
          </a:xfrm>
        </p:spPr>
        <p:txBody>
          <a:bodyPr>
            <a:normAutofit/>
          </a:bodyPr>
          <a:lstStyle/>
          <a:p>
            <a:r>
              <a:rPr lang="en-US" b="1" dirty="0">
                <a:uFillTx/>
                <a:latin typeface="+mn-lt"/>
              </a:rPr>
              <a:t>Instructor: Prof Tejada </a:t>
            </a:r>
          </a:p>
          <a:p>
            <a:endParaRPr lang="en-US" dirty="0">
              <a:ln>
                <a:solidFill>
                  <a:schemeClr val="tx1"/>
                </a:solidFill>
              </a:ln>
              <a:uFillTx/>
              <a:latin typeface="+mn-lt"/>
            </a:endParaRPr>
          </a:p>
          <a:p>
            <a:endParaRPr lang="en-US" dirty="0">
              <a:uFillTx/>
            </a:endParaRPr>
          </a:p>
          <a:p>
            <a:endParaRPr lang="en-US" dirty="0">
              <a:uFillTx/>
            </a:endParaRPr>
          </a:p>
        </p:txBody>
      </p:sp>
      <p:sp>
        <p:nvSpPr>
          <p:cNvPr id="4" name="Subtitle 2">
            <a:extLst>
              <a:ext uri="{FF2B5EF4-FFF2-40B4-BE49-F238E27FC236}">
                <a16:creationId xmlns:a16="http://schemas.microsoft.com/office/drawing/2014/main" id="{17D1D67D-FA18-C646-9E2D-7734DDEA729D}"/>
              </a:ext>
            </a:extLst>
          </p:cNvPr>
          <p:cNvSpPr txBox="1">
            <a:spLocks/>
          </p:cNvSpPr>
          <p:nvPr/>
        </p:nvSpPr>
        <p:spPr>
          <a:xfrm>
            <a:off x="605979" y="3975002"/>
            <a:ext cx="7848600" cy="2225517"/>
          </a:xfrm>
          <a:prstGeom prst="rect">
            <a:avLst/>
          </a:prstGeom>
          <a:solidFill>
            <a:schemeClr val="bg1"/>
          </a:solidFill>
        </p:spPr>
        <p:txBody>
          <a:bodyPr vert="horz" lIns="91440" tIns="45720" rIns="91440" bIns="45720" rtlCol="0">
            <a:normAutofit/>
          </a:bodyPr>
          <a:lstStyle>
            <a:lvl1pPr marL="0" indent="0" algn="l" defTabSz="914400" rtl="0" eaLnBrk="1" latinLnBrk="0" hangingPunct="1">
              <a:spcBef>
                <a:spcPct val="20000"/>
              </a:spcBef>
              <a:spcAft>
                <a:spcPts val="600"/>
              </a:spcAft>
              <a:buFont typeface="Arial" pitchFamily="34" charset="0"/>
              <a:buNone/>
              <a:defRPr sz="2000" b="0" kern="1200" cap="all" spc="120" baseline="0">
                <a:solidFill>
                  <a:schemeClr val="tx2"/>
                </a:solidFill>
                <a:latin typeface="+mj-lt"/>
                <a:ea typeface="+mn-ea"/>
                <a:cs typeface="+mn-cs"/>
              </a:defRPr>
            </a:lvl1pPr>
            <a:lvl2pPr marL="457200" indent="0" algn="ctr" defTabSz="914400" rtl="0" eaLnBrk="1" latinLnBrk="0" hangingPunct="1">
              <a:spcBef>
                <a:spcPct val="20000"/>
              </a:spcBef>
              <a:buClr>
                <a:schemeClr val="tx2"/>
              </a:buClr>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spcBef>
                <a:spcPct val="20000"/>
              </a:spcBef>
              <a:buClr>
                <a:schemeClr val="tx2"/>
              </a:buClr>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spcBef>
                <a:spcPct val="20000"/>
              </a:spcBef>
              <a:buClr>
                <a:schemeClr val="tx2"/>
              </a:buClr>
              <a:buFont typeface="Arial" pitchFamily="34" charset="0"/>
              <a:buNone/>
              <a:defRPr sz="1800" kern="1200">
                <a:solidFill>
                  <a:schemeClr val="tx1">
                    <a:tint val="75000"/>
                  </a:schemeClr>
                </a:solidFill>
                <a:latin typeface="+mn-lt"/>
                <a:ea typeface="+mn-ea"/>
                <a:cs typeface="+mn-cs"/>
              </a:defRPr>
            </a:lvl4pPr>
            <a:lvl5pPr marL="1828800" indent="0" algn="ctr" defTabSz="914400" rtl="0" eaLnBrk="1" latinLnBrk="0" hangingPunct="1">
              <a:spcBef>
                <a:spcPct val="20000"/>
              </a:spcBef>
              <a:buClr>
                <a:schemeClr val="tx2"/>
              </a:buClr>
              <a:buFont typeface="Arial" pitchFamily="34" charset="0"/>
              <a:buNone/>
              <a:defRPr sz="1800" kern="1200" baseline="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tx2"/>
              </a:buClr>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tx2"/>
              </a:buClr>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tx2"/>
              </a:buClr>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tx2"/>
              </a:buClr>
              <a:buFont typeface="Arial" pitchFamily="34" charset="0"/>
              <a:buNone/>
              <a:defRPr sz="1600" kern="1200">
                <a:solidFill>
                  <a:schemeClr val="tx1">
                    <a:tint val="75000"/>
                  </a:schemeClr>
                </a:solidFill>
                <a:latin typeface="+mn-lt"/>
                <a:ea typeface="+mn-ea"/>
                <a:cs typeface="+mn-cs"/>
              </a:defRPr>
            </a:lvl9pPr>
          </a:lstStyle>
          <a:p>
            <a:pPr algn="ctr" fontAlgn="auto"/>
            <a:r>
              <a:rPr lang="en-US" sz="2400" dirty="0">
                <a:solidFill>
                  <a:schemeClr val="accent2"/>
                </a:solidFill>
              </a:rPr>
              <a:t>Prof Sheila </a:t>
            </a:r>
            <a:r>
              <a:rPr lang="en-US" sz="2400" dirty="0" err="1">
                <a:solidFill>
                  <a:schemeClr val="accent2"/>
                </a:solidFill>
              </a:rPr>
              <a:t>Tejada</a:t>
            </a:r>
            <a:endParaRPr lang="en-US" sz="2400" dirty="0">
              <a:solidFill>
                <a:schemeClr val="accent2"/>
              </a:solidFill>
            </a:endParaRPr>
          </a:p>
          <a:p>
            <a:pPr algn="ctr" fontAlgn="auto"/>
            <a:r>
              <a:rPr lang="en-US" sz="2400" dirty="0">
                <a:solidFill>
                  <a:schemeClr val="accent2"/>
                </a:solidFill>
              </a:rPr>
              <a:t>Prof Wei-min </a:t>
            </a:r>
            <a:r>
              <a:rPr lang="en-US" sz="2400" dirty="0" err="1">
                <a:solidFill>
                  <a:schemeClr val="accent2"/>
                </a:solidFill>
              </a:rPr>
              <a:t>shen</a:t>
            </a:r>
            <a:r>
              <a:rPr lang="en-US" sz="2400" dirty="0">
                <a:solidFill>
                  <a:schemeClr val="accent2"/>
                </a:solidFill>
              </a:rPr>
              <a:t> </a:t>
            </a:r>
            <a:endParaRPr lang="en-US" sz="2400" dirty="0">
              <a:ln>
                <a:solidFill>
                  <a:srgbClr val="FFFFFF"/>
                </a:solidFill>
              </a:ln>
              <a:solidFill>
                <a:schemeClr val="accent2"/>
              </a:solidFill>
            </a:endParaRPr>
          </a:p>
          <a:p>
            <a:pPr algn="ctr" fontAlgn="auto"/>
            <a:r>
              <a:rPr lang="en-US" sz="2400" dirty="0">
                <a:solidFill>
                  <a:schemeClr val="accent2"/>
                </a:solidFill>
              </a:rPr>
              <a:t>Prof Ning wang </a:t>
            </a:r>
            <a:endParaRPr lang="en-US" sz="2400" dirty="0">
              <a:ln>
                <a:solidFill>
                  <a:srgbClr val="FFFFFF"/>
                </a:solidFill>
              </a:ln>
              <a:solidFill>
                <a:schemeClr val="accent2"/>
              </a:solidFill>
            </a:endParaRPr>
          </a:p>
          <a:p>
            <a:pPr algn="ctr" fontAlgn="auto"/>
            <a:r>
              <a:rPr lang="en-US" sz="2400" b="0" i="0" u="none" strike="noStrike" cap="none" dirty="0">
                <a:solidFill>
                  <a:schemeClr val="dk2"/>
                </a:solidFill>
                <a:latin typeface="Arial Black"/>
                <a:ea typeface="Arial Black"/>
                <a:cs typeface="Arial Black"/>
                <a:sym typeface="Arial Black"/>
              </a:rPr>
              <a:t> </a:t>
            </a:r>
            <a:r>
              <a:rPr lang="en-US" sz="2800" cap="none" dirty="0">
                <a:solidFill>
                  <a:schemeClr val="dk2"/>
                </a:solidFill>
                <a:latin typeface="Arial Black"/>
                <a:ea typeface="Arial Black"/>
                <a:cs typeface="Arial Black"/>
                <a:sym typeface="Arial Black"/>
              </a:rPr>
              <a:t>cs561-l@mymaillists.usc.edu</a:t>
            </a:r>
            <a:endParaRPr lang="en-US" sz="2400" dirty="0">
              <a:ln>
                <a:solidFill>
                  <a:srgbClr val="FFFFFF"/>
                </a:solidFill>
              </a:ln>
              <a:solidFill>
                <a:srgbClr val="FFFFFF"/>
              </a:solidFill>
            </a:endParaRPr>
          </a:p>
          <a:p>
            <a:pPr fontAlgn="auto"/>
            <a:endParaRPr lang="en-US" sz="2400" dirty="0">
              <a:ln>
                <a:solidFill>
                  <a:srgbClr val="FFFFFF"/>
                </a:solidFill>
              </a:ln>
              <a:solidFill>
                <a:srgbClr val="FFFFFF"/>
              </a:solidFill>
            </a:endParaRPr>
          </a:p>
          <a:p>
            <a:pPr fontAlgn="auto"/>
            <a:endParaRPr lang="en-US" dirty="0"/>
          </a:p>
        </p:txBody>
      </p:sp>
      <p:sp>
        <p:nvSpPr>
          <p:cNvPr id="5" name="Title 1">
            <a:extLst>
              <a:ext uri="{FF2B5EF4-FFF2-40B4-BE49-F238E27FC236}">
                <a16:creationId xmlns:a16="http://schemas.microsoft.com/office/drawing/2014/main" id="{5F2F593B-488B-3640-AD39-ED4241E7D2F3}"/>
              </a:ext>
            </a:extLst>
          </p:cNvPr>
          <p:cNvSpPr txBox="1">
            <a:spLocks/>
          </p:cNvSpPr>
          <p:nvPr/>
        </p:nvSpPr>
        <p:spPr>
          <a:xfrm>
            <a:off x="461622" y="1670509"/>
            <a:ext cx="8137313" cy="1204306"/>
          </a:xfrm>
          <a:prstGeom prst="rect">
            <a:avLst/>
          </a:prstGeom>
        </p:spPr>
        <p:txBody>
          <a:bodyPr vert="horz" lIns="91440" tIns="45720" rIns="91440" bIns="45720" rtlCol="0" anchor="ctr">
            <a:noAutofit/>
          </a:bodyPr>
          <a:lstStyle>
            <a:lvl1pPr algn="l" defTabSz="914400" rtl="0" eaLnBrk="1" latinLnBrk="0" hangingPunct="1">
              <a:lnSpc>
                <a:spcPct val="100000"/>
              </a:lnSpc>
              <a:spcBef>
                <a:spcPct val="0"/>
              </a:spcBef>
              <a:buNone/>
              <a:defRPr sz="6000" b="0" i="0" kern="1200" cap="none" spc="-80" baseline="0">
                <a:solidFill>
                  <a:schemeClr val="tx1"/>
                </a:solidFill>
                <a:effectLst/>
                <a:latin typeface="Arial Black"/>
                <a:ea typeface="+mj-ea"/>
                <a:cs typeface="+mj-cs"/>
              </a:defRPr>
            </a:lvl1pPr>
          </a:lstStyle>
          <a:p>
            <a:pPr algn="ctr" fontAlgn="auto">
              <a:spcAft>
                <a:spcPts val="0"/>
              </a:spcAft>
            </a:pPr>
            <a:r>
              <a:rPr lang="en-US" sz="4800" dirty="0"/>
              <a:t>CSCI561 Fall 2018</a:t>
            </a:r>
            <a:br>
              <a:rPr lang="en-US" sz="4800" dirty="0"/>
            </a:br>
            <a:r>
              <a:rPr lang="en-US" sz="4800" dirty="0"/>
              <a:t>Week 13 Discussion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rcRect l="-17390" r="-17390"/>
          <a:stretch>
            <a:fillRect/>
          </a:stretch>
        </p:blipFill>
        <p:spPr>
          <a:xfrm>
            <a:off x="-856646" y="1"/>
            <a:ext cx="6739754" cy="3868338"/>
          </a:xfrm>
        </p:spPr>
      </p:pic>
      <p:sp>
        <p:nvSpPr>
          <p:cNvPr id="4" name="Slide Number Placeholder 3"/>
          <p:cNvSpPr>
            <a:spLocks noGrp="1"/>
          </p:cNvSpPr>
          <p:nvPr>
            <p:ph type="sldNum" sz="quarter" idx="12"/>
          </p:nvPr>
        </p:nvSpPr>
        <p:spPr/>
        <p:txBody>
          <a:bodyPr/>
          <a:lstStyle/>
          <a:p>
            <a:fld id="{2D3A695E-CF49-844C-908C-762332DE5207}" type="slidenum">
              <a:rPr lang="en-US" smtClean="0"/>
              <a:pPr/>
              <a:t>10</a:t>
            </a:fld>
            <a:endParaRPr lang="en-US"/>
          </a:p>
        </p:txBody>
      </p:sp>
      <p:pic>
        <p:nvPicPr>
          <p:cNvPr id="9" name="Picture 8"/>
          <p:cNvPicPr>
            <a:picLocks noChangeAspect="1"/>
          </p:cNvPicPr>
          <p:nvPr/>
        </p:nvPicPr>
        <p:blipFill>
          <a:blip r:embed="rId3"/>
          <a:stretch>
            <a:fillRect/>
          </a:stretch>
        </p:blipFill>
        <p:spPr>
          <a:xfrm>
            <a:off x="5153194" y="887688"/>
            <a:ext cx="3985332" cy="1990108"/>
          </a:xfrm>
          <a:prstGeom prst="rect">
            <a:avLst/>
          </a:prstGeom>
        </p:spPr>
      </p:pic>
      <p:pic>
        <p:nvPicPr>
          <p:cNvPr id="3" name="Picture 2"/>
          <p:cNvPicPr>
            <a:picLocks noChangeAspect="1"/>
          </p:cNvPicPr>
          <p:nvPr/>
        </p:nvPicPr>
        <p:blipFill>
          <a:blip r:embed="rId4"/>
          <a:stretch>
            <a:fillRect/>
          </a:stretch>
        </p:blipFill>
        <p:spPr>
          <a:xfrm>
            <a:off x="-5474" y="4526120"/>
            <a:ext cx="9144000" cy="980149"/>
          </a:xfrm>
          <a:prstGeom prst="rect">
            <a:avLst/>
          </a:prstGeom>
        </p:spPr>
      </p:pic>
    </p:spTree>
    <p:extLst>
      <p:ext uri="{BB962C8B-B14F-4D97-AF65-F5344CB8AC3E}">
        <p14:creationId xmlns:p14="http://schemas.microsoft.com/office/powerpoint/2010/main" val="544747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rcRect l="-17390" r="-17390"/>
          <a:stretch>
            <a:fillRect/>
          </a:stretch>
        </p:blipFill>
        <p:spPr>
          <a:xfrm>
            <a:off x="-856646" y="1"/>
            <a:ext cx="6739754" cy="3868338"/>
          </a:xfrm>
        </p:spPr>
      </p:pic>
      <p:sp>
        <p:nvSpPr>
          <p:cNvPr id="4" name="Slide Number Placeholder 3"/>
          <p:cNvSpPr>
            <a:spLocks noGrp="1"/>
          </p:cNvSpPr>
          <p:nvPr>
            <p:ph type="sldNum" sz="quarter" idx="12"/>
          </p:nvPr>
        </p:nvSpPr>
        <p:spPr/>
        <p:txBody>
          <a:bodyPr/>
          <a:lstStyle/>
          <a:p>
            <a:fld id="{2D3A695E-CF49-844C-908C-762332DE5207}" type="slidenum">
              <a:rPr lang="en-US" smtClean="0"/>
              <a:pPr/>
              <a:t>11</a:t>
            </a:fld>
            <a:endParaRPr lang="en-US"/>
          </a:p>
        </p:txBody>
      </p:sp>
      <p:pic>
        <p:nvPicPr>
          <p:cNvPr id="9" name="Picture 8"/>
          <p:cNvPicPr>
            <a:picLocks noChangeAspect="1"/>
          </p:cNvPicPr>
          <p:nvPr/>
        </p:nvPicPr>
        <p:blipFill>
          <a:blip r:embed="rId3"/>
          <a:stretch>
            <a:fillRect/>
          </a:stretch>
        </p:blipFill>
        <p:spPr>
          <a:xfrm>
            <a:off x="5153194" y="887688"/>
            <a:ext cx="3985332" cy="1990108"/>
          </a:xfrm>
          <a:prstGeom prst="rect">
            <a:avLst/>
          </a:prstGeom>
        </p:spPr>
      </p:pic>
      <p:pic>
        <p:nvPicPr>
          <p:cNvPr id="6" name="Picture 5"/>
          <p:cNvPicPr>
            <a:picLocks noChangeAspect="1"/>
          </p:cNvPicPr>
          <p:nvPr/>
        </p:nvPicPr>
        <p:blipFill>
          <a:blip r:embed="rId4"/>
          <a:stretch>
            <a:fillRect/>
          </a:stretch>
        </p:blipFill>
        <p:spPr>
          <a:xfrm>
            <a:off x="0" y="3781228"/>
            <a:ext cx="7576509" cy="1853247"/>
          </a:xfrm>
          <a:prstGeom prst="rect">
            <a:avLst/>
          </a:prstGeom>
        </p:spPr>
      </p:pic>
      <p:pic>
        <p:nvPicPr>
          <p:cNvPr id="7" name="Picture 6"/>
          <p:cNvPicPr>
            <a:picLocks noChangeAspect="1"/>
          </p:cNvPicPr>
          <p:nvPr/>
        </p:nvPicPr>
        <p:blipFill>
          <a:blip r:embed="rId5"/>
          <a:stretch>
            <a:fillRect/>
          </a:stretch>
        </p:blipFill>
        <p:spPr>
          <a:xfrm>
            <a:off x="291966" y="5410199"/>
            <a:ext cx="7415928" cy="1203788"/>
          </a:xfrm>
          <a:prstGeom prst="rect">
            <a:avLst/>
          </a:prstGeom>
        </p:spPr>
      </p:pic>
    </p:spTree>
    <p:extLst>
      <p:ext uri="{BB962C8B-B14F-4D97-AF65-F5344CB8AC3E}">
        <p14:creationId xmlns:p14="http://schemas.microsoft.com/office/powerpoint/2010/main" val="26194453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rcRect l="-17390" r="-17390"/>
          <a:stretch>
            <a:fillRect/>
          </a:stretch>
        </p:blipFill>
        <p:spPr>
          <a:xfrm>
            <a:off x="-856646" y="1"/>
            <a:ext cx="6739754" cy="3868338"/>
          </a:xfrm>
        </p:spPr>
      </p:pic>
      <p:sp>
        <p:nvSpPr>
          <p:cNvPr id="4" name="Slide Number Placeholder 3"/>
          <p:cNvSpPr>
            <a:spLocks noGrp="1"/>
          </p:cNvSpPr>
          <p:nvPr>
            <p:ph type="sldNum" sz="quarter" idx="12"/>
          </p:nvPr>
        </p:nvSpPr>
        <p:spPr/>
        <p:txBody>
          <a:bodyPr/>
          <a:lstStyle/>
          <a:p>
            <a:fld id="{2D3A695E-CF49-844C-908C-762332DE5207}" type="slidenum">
              <a:rPr lang="en-US" smtClean="0"/>
              <a:pPr/>
              <a:t>12</a:t>
            </a:fld>
            <a:endParaRPr lang="en-US"/>
          </a:p>
        </p:txBody>
      </p:sp>
      <p:pic>
        <p:nvPicPr>
          <p:cNvPr id="9" name="Picture 8"/>
          <p:cNvPicPr>
            <a:picLocks noChangeAspect="1"/>
          </p:cNvPicPr>
          <p:nvPr/>
        </p:nvPicPr>
        <p:blipFill>
          <a:blip r:embed="rId3"/>
          <a:stretch>
            <a:fillRect/>
          </a:stretch>
        </p:blipFill>
        <p:spPr>
          <a:xfrm>
            <a:off x="5153194" y="887688"/>
            <a:ext cx="3985332" cy="1990108"/>
          </a:xfrm>
          <a:prstGeom prst="rect">
            <a:avLst/>
          </a:prstGeom>
        </p:spPr>
      </p:pic>
      <p:pic>
        <p:nvPicPr>
          <p:cNvPr id="10" name="Picture 9"/>
          <p:cNvPicPr>
            <a:picLocks noChangeAspect="1"/>
          </p:cNvPicPr>
          <p:nvPr/>
        </p:nvPicPr>
        <p:blipFill>
          <a:blip r:embed="rId4"/>
          <a:stretch>
            <a:fillRect/>
          </a:stretch>
        </p:blipFill>
        <p:spPr>
          <a:xfrm>
            <a:off x="-5474" y="3798957"/>
            <a:ext cx="9144000" cy="1789043"/>
          </a:xfrm>
          <a:prstGeom prst="rect">
            <a:avLst/>
          </a:prstGeom>
        </p:spPr>
      </p:pic>
      <p:pic>
        <p:nvPicPr>
          <p:cNvPr id="3" name="Picture 2"/>
          <p:cNvPicPr>
            <a:picLocks noChangeAspect="1"/>
          </p:cNvPicPr>
          <p:nvPr/>
        </p:nvPicPr>
        <p:blipFill>
          <a:blip r:embed="rId5"/>
          <a:stretch>
            <a:fillRect/>
          </a:stretch>
        </p:blipFill>
        <p:spPr>
          <a:xfrm>
            <a:off x="267422" y="5588000"/>
            <a:ext cx="8216900" cy="1270000"/>
          </a:xfrm>
          <a:prstGeom prst="rect">
            <a:avLst/>
          </a:prstGeom>
        </p:spPr>
      </p:pic>
    </p:spTree>
    <p:extLst>
      <p:ext uri="{BB962C8B-B14F-4D97-AF65-F5344CB8AC3E}">
        <p14:creationId xmlns:p14="http://schemas.microsoft.com/office/powerpoint/2010/main" val="4293215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rcRect l="-17390" r="-17390"/>
          <a:stretch>
            <a:fillRect/>
          </a:stretch>
        </p:blipFill>
        <p:spPr>
          <a:xfrm>
            <a:off x="-856646" y="1"/>
            <a:ext cx="6739754" cy="3868338"/>
          </a:xfrm>
        </p:spPr>
      </p:pic>
      <p:sp>
        <p:nvSpPr>
          <p:cNvPr id="4" name="Slide Number Placeholder 3"/>
          <p:cNvSpPr>
            <a:spLocks noGrp="1"/>
          </p:cNvSpPr>
          <p:nvPr>
            <p:ph type="sldNum" sz="quarter" idx="12"/>
          </p:nvPr>
        </p:nvSpPr>
        <p:spPr/>
        <p:txBody>
          <a:bodyPr/>
          <a:lstStyle/>
          <a:p>
            <a:fld id="{2D3A695E-CF49-844C-908C-762332DE5207}" type="slidenum">
              <a:rPr lang="en-US" smtClean="0"/>
              <a:pPr/>
              <a:t>13</a:t>
            </a:fld>
            <a:endParaRPr lang="en-US"/>
          </a:p>
        </p:txBody>
      </p:sp>
      <p:pic>
        <p:nvPicPr>
          <p:cNvPr id="9" name="Picture 8"/>
          <p:cNvPicPr>
            <a:picLocks noChangeAspect="1"/>
          </p:cNvPicPr>
          <p:nvPr/>
        </p:nvPicPr>
        <p:blipFill>
          <a:blip r:embed="rId3"/>
          <a:stretch>
            <a:fillRect/>
          </a:stretch>
        </p:blipFill>
        <p:spPr>
          <a:xfrm>
            <a:off x="5153194" y="887688"/>
            <a:ext cx="3985332" cy="1990108"/>
          </a:xfrm>
          <a:prstGeom prst="rect">
            <a:avLst/>
          </a:prstGeom>
        </p:spPr>
      </p:pic>
      <p:pic>
        <p:nvPicPr>
          <p:cNvPr id="10" name="Picture 9"/>
          <p:cNvPicPr>
            <a:picLocks noChangeAspect="1"/>
          </p:cNvPicPr>
          <p:nvPr/>
        </p:nvPicPr>
        <p:blipFill>
          <a:blip r:embed="rId4"/>
          <a:stretch>
            <a:fillRect/>
          </a:stretch>
        </p:blipFill>
        <p:spPr>
          <a:xfrm>
            <a:off x="-5474" y="4515677"/>
            <a:ext cx="9144000" cy="1789043"/>
          </a:xfrm>
          <a:prstGeom prst="rect">
            <a:avLst/>
          </a:prstGeom>
        </p:spPr>
      </p:pic>
      <p:pic>
        <p:nvPicPr>
          <p:cNvPr id="6" name="Picture 5"/>
          <p:cNvPicPr>
            <a:picLocks noChangeAspect="1"/>
          </p:cNvPicPr>
          <p:nvPr/>
        </p:nvPicPr>
        <p:blipFill>
          <a:blip r:embed="rId5"/>
          <a:stretch>
            <a:fillRect/>
          </a:stretch>
        </p:blipFill>
        <p:spPr>
          <a:xfrm>
            <a:off x="-5474" y="3702952"/>
            <a:ext cx="8267700" cy="1308100"/>
          </a:xfrm>
          <a:prstGeom prst="rect">
            <a:avLst/>
          </a:prstGeom>
        </p:spPr>
      </p:pic>
    </p:spTree>
    <p:extLst>
      <p:ext uri="{BB962C8B-B14F-4D97-AF65-F5344CB8AC3E}">
        <p14:creationId xmlns:p14="http://schemas.microsoft.com/office/powerpoint/2010/main" val="24374508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MDP</a:t>
            </a:r>
          </a:p>
        </p:txBody>
      </p:sp>
      <p:pic>
        <p:nvPicPr>
          <p:cNvPr id="6" name="Content Placeholder 5"/>
          <p:cNvPicPr>
            <a:picLocks noGrp="1" noChangeAspect="1"/>
          </p:cNvPicPr>
          <p:nvPr>
            <p:ph idx="1"/>
          </p:nvPr>
        </p:nvPicPr>
        <p:blipFill>
          <a:blip r:embed="rId3"/>
          <a:srcRect l="-10515" r="-10515"/>
          <a:stretch>
            <a:fillRect/>
          </a:stretch>
        </p:blipFill>
        <p:spPr>
          <a:xfrm>
            <a:off x="651514" y="171723"/>
            <a:ext cx="9126926" cy="5238476"/>
          </a:xfrm>
        </p:spPr>
      </p:pic>
      <p:sp>
        <p:nvSpPr>
          <p:cNvPr id="5" name="Slide Number Placeholder 4"/>
          <p:cNvSpPr>
            <a:spLocks noGrp="1"/>
          </p:cNvSpPr>
          <p:nvPr>
            <p:ph type="sldNum" sz="quarter" idx="12"/>
          </p:nvPr>
        </p:nvSpPr>
        <p:spPr/>
        <p:txBody>
          <a:bodyPr/>
          <a:lstStyle/>
          <a:p>
            <a:fld id="{68367B37-5408-8848-BA1A-2C039AA52483}" type="slidenum">
              <a:rPr lang="en-US" smtClean="0">
                <a:uFillTx/>
              </a:rPr>
              <a:pPr/>
              <a:t>14</a:t>
            </a:fld>
            <a:endParaRPr lang="en-US">
              <a:uFillTx/>
            </a:endParaRPr>
          </a:p>
        </p:txBody>
      </p:sp>
      <p:sp>
        <p:nvSpPr>
          <p:cNvPr id="3" name="Rectangle 2">
            <a:extLst>
              <a:ext uri="{FF2B5EF4-FFF2-40B4-BE49-F238E27FC236}">
                <a16:creationId xmlns:a16="http://schemas.microsoft.com/office/drawing/2014/main" id="{CD0B31CC-2EE2-3D42-B1CD-82D3A5437754}"/>
              </a:ext>
            </a:extLst>
          </p:cNvPr>
          <p:cNvSpPr/>
          <p:nvPr/>
        </p:nvSpPr>
        <p:spPr>
          <a:xfrm>
            <a:off x="995083" y="5368816"/>
            <a:ext cx="10390094" cy="1323439"/>
          </a:xfrm>
          <a:prstGeom prst="rect">
            <a:avLst/>
          </a:prstGeom>
        </p:spPr>
        <p:txBody>
          <a:bodyPr wrap="square">
            <a:spAutoFit/>
          </a:bodyPr>
          <a:lstStyle/>
          <a:p>
            <a:r>
              <a:rPr lang="en-US" sz="1600" dirty="0">
                <a:solidFill>
                  <a:srgbClr val="FF0000"/>
                </a:solidFill>
              </a:rPr>
              <a:t>Ut+1(s) = + </a:t>
            </a:r>
            <a:r>
              <a:rPr lang="en-US" sz="1600" dirty="0" err="1">
                <a:solidFill>
                  <a:srgbClr val="FF0000"/>
                </a:solidFill>
              </a:rPr>
              <a:t>MaxaεA</a:t>
            </a:r>
            <a:r>
              <a:rPr lang="en-US" sz="1600" dirty="0">
                <a:solidFill>
                  <a:srgbClr val="FF0000"/>
                </a:solidFill>
              </a:rPr>
              <a:t> { R(s) + </a:t>
            </a:r>
            <a:r>
              <a:rPr lang="en-US" sz="1600" dirty="0" err="1">
                <a:solidFill>
                  <a:srgbClr val="FF0000"/>
                </a:solidFill>
              </a:rPr>
              <a:t>γΣs’εS</a:t>
            </a:r>
            <a:r>
              <a:rPr lang="en-US" sz="1600" dirty="0">
                <a:solidFill>
                  <a:srgbClr val="FF0000"/>
                </a:solidFill>
              </a:rPr>
              <a:t> P(s’|</a:t>
            </a:r>
            <a:r>
              <a:rPr lang="en-US" sz="1600" dirty="0" err="1">
                <a:solidFill>
                  <a:srgbClr val="FF0000"/>
                </a:solidFill>
              </a:rPr>
              <a:t>a,s</a:t>
            </a:r>
            <a:r>
              <a:rPr lang="en-US" sz="1600" dirty="0">
                <a:solidFill>
                  <a:srgbClr val="FF0000"/>
                </a:solidFill>
              </a:rPr>
              <a:t>) Ut(s’)}</a:t>
            </a:r>
          </a:p>
          <a:p>
            <a:r>
              <a:rPr lang="en-US" sz="1600" dirty="0">
                <a:solidFill>
                  <a:srgbClr val="FF0000"/>
                </a:solidFill>
              </a:rPr>
              <a:t>U1( S1) = Max ( (8 + 0.5*(0.5*0+0.5*0) ) , (16 + 0.5*1*0) ) = Max (8,16) = 16 </a:t>
            </a:r>
          </a:p>
          <a:p>
            <a:r>
              <a:rPr lang="en-US" sz="1600" dirty="0">
                <a:solidFill>
                  <a:srgbClr val="FF0000"/>
                </a:solidFill>
              </a:rPr>
              <a:t>U1(S2) =   Max ( (-4 + 0.5*1*0 ) , (-4 + 0.5*1*0) ) = Max (-4,-4) = -4</a:t>
            </a:r>
          </a:p>
          <a:p>
            <a:r>
              <a:rPr lang="en-US" sz="1600" dirty="0">
                <a:solidFill>
                  <a:srgbClr val="FF0000"/>
                </a:solidFill>
              </a:rPr>
              <a:t>U2(S1) = Max ( (8 + 0.5*(0.5*16+0.5*-4) ) , (16 + 0.5*1*-4) ) = Max (11,14) = 14</a:t>
            </a:r>
          </a:p>
          <a:p>
            <a:r>
              <a:rPr lang="en-US" sz="1600" dirty="0">
                <a:solidFill>
                  <a:srgbClr val="FF0000"/>
                </a:solidFill>
              </a:rPr>
              <a:t>U2(S2) = Max ( (-4 + 0.5*1*-4 ) , (-4 + 0.5*1*-4) ) = Max (-6,-6) = -6</a:t>
            </a:r>
          </a:p>
        </p:txBody>
      </p:sp>
    </p:spTree>
    <p:extLst>
      <p:ext uri="{BB962C8B-B14F-4D97-AF65-F5344CB8AC3E}">
        <p14:creationId xmlns:p14="http://schemas.microsoft.com/office/powerpoint/2010/main" val="1333864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Decision Tree</a:t>
            </a:r>
          </a:p>
        </p:txBody>
      </p:sp>
      <p:pic>
        <p:nvPicPr>
          <p:cNvPr id="6" name="Content Placeholder 5"/>
          <p:cNvPicPr>
            <a:picLocks noGrp="1" noChangeAspect="1"/>
          </p:cNvPicPr>
          <p:nvPr>
            <p:ph idx="1"/>
          </p:nvPr>
        </p:nvPicPr>
        <p:blipFill>
          <a:blip r:embed="rId3"/>
          <a:srcRect t="-5256" b="-5256"/>
          <a:stretch>
            <a:fillRect/>
          </a:stretch>
        </p:blipFill>
        <p:spPr>
          <a:xfrm>
            <a:off x="125304" y="887687"/>
            <a:ext cx="8577371" cy="4923054"/>
          </a:xfrm>
        </p:spPr>
      </p:pic>
      <p:sp>
        <p:nvSpPr>
          <p:cNvPr id="5" name="Slide Number Placeholder 4"/>
          <p:cNvSpPr>
            <a:spLocks noGrp="1"/>
          </p:cNvSpPr>
          <p:nvPr>
            <p:ph type="sldNum" sz="quarter" idx="12"/>
          </p:nvPr>
        </p:nvSpPr>
        <p:spPr/>
        <p:txBody>
          <a:bodyPr/>
          <a:lstStyle/>
          <a:p>
            <a:fld id="{68367B37-5408-8848-BA1A-2C039AA52483}" type="slidenum">
              <a:rPr lang="en-US" smtClean="0">
                <a:uFillTx/>
              </a:rPr>
              <a:pPr/>
              <a:t>15</a:t>
            </a:fld>
            <a:endParaRPr lang="en-US">
              <a:uFillTx/>
            </a:endParaRPr>
          </a:p>
        </p:txBody>
      </p:sp>
      <p:sp>
        <p:nvSpPr>
          <p:cNvPr id="3" name="Rectangle 2">
            <a:extLst>
              <a:ext uri="{FF2B5EF4-FFF2-40B4-BE49-F238E27FC236}">
                <a16:creationId xmlns:a16="http://schemas.microsoft.com/office/drawing/2014/main" id="{A40F4F07-64C2-5246-A4DB-DC80FBF8F4D7}"/>
              </a:ext>
            </a:extLst>
          </p:cNvPr>
          <p:cNvSpPr/>
          <p:nvPr/>
        </p:nvSpPr>
        <p:spPr>
          <a:xfrm>
            <a:off x="457200" y="5556370"/>
            <a:ext cx="9421906" cy="1169551"/>
          </a:xfrm>
          <a:prstGeom prst="rect">
            <a:avLst/>
          </a:prstGeom>
        </p:spPr>
        <p:txBody>
          <a:bodyPr wrap="square">
            <a:spAutoFit/>
          </a:bodyPr>
          <a:lstStyle/>
          <a:p>
            <a:r>
              <a:rPr lang="en-US" sz="1400" dirty="0">
                <a:solidFill>
                  <a:srgbClr val="FF0000"/>
                </a:solidFill>
              </a:rPr>
              <a:t>At root: I(3/6 , 3/6 ) = 1</a:t>
            </a:r>
            <a:br>
              <a:rPr lang="en-US" sz="1400" dirty="0">
                <a:solidFill>
                  <a:srgbClr val="FF0000"/>
                </a:solidFill>
              </a:rPr>
            </a:br>
            <a:r>
              <a:rPr lang="en-US" sz="1400" dirty="0">
                <a:solidFill>
                  <a:srgbClr val="FF0000"/>
                </a:solidFill>
              </a:rPr>
              <a:t>Remainder(A) = 3/6 I(2/3 ,1/3) + 3/6 I(2/3,1/3)</a:t>
            </a:r>
            <a:br>
              <a:rPr lang="en-US" sz="1400" dirty="0">
                <a:solidFill>
                  <a:srgbClr val="FF0000"/>
                </a:solidFill>
              </a:rPr>
            </a:br>
            <a:r>
              <a:rPr lang="en-US" sz="1400" dirty="0">
                <a:solidFill>
                  <a:srgbClr val="FF0000"/>
                </a:solidFill>
              </a:rPr>
              <a:t>Remainder(B) = 2/6 I(2/2 , 0 ) + 4/6 I ( 1⁄4 , 3⁄4 )</a:t>
            </a:r>
            <a:br>
              <a:rPr lang="en-US" sz="1400" dirty="0">
                <a:solidFill>
                  <a:srgbClr val="FF0000"/>
                </a:solidFill>
              </a:rPr>
            </a:br>
            <a:r>
              <a:rPr lang="en-US" sz="1400" dirty="0">
                <a:solidFill>
                  <a:srgbClr val="FF0000"/>
                </a:solidFill>
              </a:rPr>
              <a:t>Remainder(C) = 3/6 I(2/3 , 1/3 ) + 1/6 I(1,0) + 2/6 I(1/2 , 1⁄2 )</a:t>
            </a:r>
            <a:br>
              <a:rPr lang="en-US" sz="1400" dirty="0">
                <a:solidFill>
                  <a:srgbClr val="FF0000"/>
                </a:solidFill>
              </a:rPr>
            </a:br>
            <a:r>
              <a:rPr lang="en-US" sz="1400" dirty="0">
                <a:solidFill>
                  <a:srgbClr val="FF0000"/>
                </a:solidFill>
              </a:rPr>
              <a:t>IG(B) is the largest so it will be the root. Similarly, next one is A , and then C.</a:t>
            </a:r>
          </a:p>
        </p:txBody>
      </p:sp>
    </p:spTree>
    <p:extLst>
      <p:ext uri="{BB962C8B-B14F-4D97-AF65-F5344CB8AC3E}">
        <p14:creationId xmlns:p14="http://schemas.microsoft.com/office/powerpoint/2010/main" val="1976445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5F5489A-9D4F-B24B-88EB-37B0C410750C}"/>
              </a:ext>
            </a:extLst>
          </p:cNvPr>
          <p:cNvSpPr>
            <a:spLocks noGrp="1"/>
          </p:cNvSpPr>
          <p:nvPr>
            <p:ph type="ftr" sz="quarter" idx="11"/>
          </p:nvPr>
        </p:nvSpPr>
        <p:spPr/>
        <p:txBody>
          <a:bodyPr/>
          <a:lstStyle/>
          <a:p>
            <a:endParaRPr lang="en-US">
              <a:uFillTx/>
            </a:endParaRPr>
          </a:p>
        </p:txBody>
      </p:sp>
      <p:sp>
        <p:nvSpPr>
          <p:cNvPr id="5" name="Slide Number Placeholder 4">
            <a:extLst>
              <a:ext uri="{FF2B5EF4-FFF2-40B4-BE49-F238E27FC236}">
                <a16:creationId xmlns:a16="http://schemas.microsoft.com/office/drawing/2014/main" id="{C996E39C-025A-BC4E-BD7C-4A5E7507A8A6}"/>
              </a:ext>
            </a:extLst>
          </p:cNvPr>
          <p:cNvSpPr>
            <a:spLocks noGrp="1"/>
          </p:cNvSpPr>
          <p:nvPr>
            <p:ph type="sldNum" sz="quarter" idx="12"/>
          </p:nvPr>
        </p:nvSpPr>
        <p:spPr/>
        <p:txBody>
          <a:bodyPr/>
          <a:lstStyle/>
          <a:p>
            <a:fld id="{68367B37-5408-8848-BA1A-2C039AA52483}" type="slidenum">
              <a:rPr lang="en-US" smtClean="0">
                <a:uFillTx/>
              </a:rPr>
              <a:pPr/>
              <a:t>16</a:t>
            </a:fld>
            <a:endParaRPr lang="en-US">
              <a:uFillTx/>
            </a:endParaRPr>
          </a:p>
        </p:txBody>
      </p:sp>
      <p:pic>
        <p:nvPicPr>
          <p:cNvPr id="6" name="Picture 5">
            <a:extLst>
              <a:ext uri="{FF2B5EF4-FFF2-40B4-BE49-F238E27FC236}">
                <a16:creationId xmlns:a16="http://schemas.microsoft.com/office/drawing/2014/main" id="{970F5279-63ED-A042-B1AB-520319065496}"/>
              </a:ext>
            </a:extLst>
          </p:cNvPr>
          <p:cNvPicPr>
            <a:picLocks noChangeAspect="1"/>
          </p:cNvPicPr>
          <p:nvPr/>
        </p:nvPicPr>
        <p:blipFill>
          <a:blip r:embed="rId2"/>
          <a:stretch>
            <a:fillRect/>
          </a:stretch>
        </p:blipFill>
        <p:spPr>
          <a:xfrm>
            <a:off x="381749" y="824753"/>
            <a:ext cx="8320926" cy="4295215"/>
          </a:xfrm>
          <a:prstGeom prst="rect">
            <a:avLst/>
          </a:prstGeom>
        </p:spPr>
      </p:pic>
    </p:spTree>
    <p:extLst>
      <p:ext uri="{BB962C8B-B14F-4D97-AF65-F5344CB8AC3E}">
        <p14:creationId xmlns:p14="http://schemas.microsoft.com/office/powerpoint/2010/main" val="17964401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1C03FEB-5EA0-6440-8C41-0C15CD57FB67}"/>
              </a:ext>
            </a:extLst>
          </p:cNvPr>
          <p:cNvSpPr>
            <a:spLocks noGrp="1"/>
          </p:cNvSpPr>
          <p:nvPr>
            <p:ph type="ftr" sz="quarter" idx="11"/>
          </p:nvPr>
        </p:nvSpPr>
        <p:spPr/>
        <p:txBody>
          <a:bodyPr/>
          <a:lstStyle/>
          <a:p>
            <a:endParaRPr lang="en-US">
              <a:uFillTx/>
            </a:endParaRPr>
          </a:p>
        </p:txBody>
      </p:sp>
      <p:sp>
        <p:nvSpPr>
          <p:cNvPr id="5" name="Slide Number Placeholder 4">
            <a:extLst>
              <a:ext uri="{FF2B5EF4-FFF2-40B4-BE49-F238E27FC236}">
                <a16:creationId xmlns:a16="http://schemas.microsoft.com/office/drawing/2014/main" id="{BAC89B47-8216-694C-9B8C-FA82C31B8691}"/>
              </a:ext>
            </a:extLst>
          </p:cNvPr>
          <p:cNvSpPr>
            <a:spLocks noGrp="1"/>
          </p:cNvSpPr>
          <p:nvPr>
            <p:ph type="sldNum" sz="quarter" idx="12"/>
          </p:nvPr>
        </p:nvSpPr>
        <p:spPr/>
        <p:txBody>
          <a:bodyPr/>
          <a:lstStyle/>
          <a:p>
            <a:fld id="{68367B37-5408-8848-BA1A-2C039AA52483}" type="slidenum">
              <a:rPr lang="en-US" smtClean="0">
                <a:uFillTx/>
              </a:rPr>
              <a:pPr/>
              <a:t>17</a:t>
            </a:fld>
            <a:endParaRPr lang="en-US">
              <a:uFillTx/>
            </a:endParaRPr>
          </a:p>
        </p:txBody>
      </p:sp>
      <p:pic>
        <p:nvPicPr>
          <p:cNvPr id="6" name="Picture 5">
            <a:extLst>
              <a:ext uri="{FF2B5EF4-FFF2-40B4-BE49-F238E27FC236}">
                <a16:creationId xmlns:a16="http://schemas.microsoft.com/office/drawing/2014/main" id="{DCA191F5-9F03-514C-9724-CE35D6326FB8}"/>
              </a:ext>
            </a:extLst>
          </p:cNvPr>
          <p:cNvPicPr>
            <a:picLocks noChangeAspect="1"/>
          </p:cNvPicPr>
          <p:nvPr/>
        </p:nvPicPr>
        <p:blipFill>
          <a:blip r:embed="rId2"/>
          <a:stretch>
            <a:fillRect/>
          </a:stretch>
        </p:blipFill>
        <p:spPr>
          <a:xfrm>
            <a:off x="177048" y="1138699"/>
            <a:ext cx="8966952" cy="3887513"/>
          </a:xfrm>
          <a:prstGeom prst="rect">
            <a:avLst/>
          </a:prstGeom>
        </p:spPr>
      </p:pic>
    </p:spTree>
    <p:extLst>
      <p:ext uri="{BB962C8B-B14F-4D97-AF65-F5344CB8AC3E}">
        <p14:creationId xmlns:p14="http://schemas.microsoft.com/office/powerpoint/2010/main" val="5910919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8443CD2-1DF4-714F-B79E-5A0635DB5C5C}"/>
              </a:ext>
            </a:extLst>
          </p:cNvPr>
          <p:cNvPicPr>
            <a:picLocks noChangeAspect="1"/>
          </p:cNvPicPr>
          <p:nvPr/>
        </p:nvPicPr>
        <p:blipFill>
          <a:blip r:embed="rId2"/>
          <a:stretch>
            <a:fillRect/>
          </a:stretch>
        </p:blipFill>
        <p:spPr>
          <a:xfrm>
            <a:off x="245966" y="502024"/>
            <a:ext cx="7310534" cy="4946276"/>
          </a:xfrm>
          <a:prstGeom prst="rect">
            <a:avLst/>
          </a:prstGeom>
        </p:spPr>
      </p:pic>
      <p:sp>
        <p:nvSpPr>
          <p:cNvPr id="4" name="Footer Placeholder 3">
            <a:extLst>
              <a:ext uri="{FF2B5EF4-FFF2-40B4-BE49-F238E27FC236}">
                <a16:creationId xmlns:a16="http://schemas.microsoft.com/office/drawing/2014/main" id="{4C77BC6C-0CCF-FE41-B0A2-B4CB031A3501}"/>
              </a:ext>
            </a:extLst>
          </p:cNvPr>
          <p:cNvSpPr>
            <a:spLocks noGrp="1"/>
          </p:cNvSpPr>
          <p:nvPr>
            <p:ph type="ftr" sz="quarter" idx="11"/>
          </p:nvPr>
        </p:nvSpPr>
        <p:spPr/>
        <p:txBody>
          <a:bodyPr/>
          <a:lstStyle/>
          <a:p>
            <a:endParaRPr lang="en-US">
              <a:uFillTx/>
            </a:endParaRPr>
          </a:p>
        </p:txBody>
      </p:sp>
      <p:sp>
        <p:nvSpPr>
          <p:cNvPr id="5" name="Slide Number Placeholder 4">
            <a:extLst>
              <a:ext uri="{FF2B5EF4-FFF2-40B4-BE49-F238E27FC236}">
                <a16:creationId xmlns:a16="http://schemas.microsoft.com/office/drawing/2014/main" id="{D185515C-7F5E-CB41-AEBC-334F08720593}"/>
              </a:ext>
            </a:extLst>
          </p:cNvPr>
          <p:cNvSpPr>
            <a:spLocks noGrp="1"/>
          </p:cNvSpPr>
          <p:nvPr>
            <p:ph type="sldNum" sz="quarter" idx="12"/>
          </p:nvPr>
        </p:nvSpPr>
        <p:spPr/>
        <p:txBody>
          <a:bodyPr/>
          <a:lstStyle/>
          <a:p>
            <a:fld id="{68367B37-5408-8848-BA1A-2C039AA52483}" type="slidenum">
              <a:rPr lang="en-US" smtClean="0">
                <a:uFillTx/>
              </a:rPr>
              <a:pPr/>
              <a:t>18</a:t>
            </a:fld>
            <a:endParaRPr lang="en-US">
              <a:uFillTx/>
            </a:endParaRPr>
          </a:p>
        </p:txBody>
      </p:sp>
      <p:pic>
        <p:nvPicPr>
          <p:cNvPr id="6" name="Picture 5">
            <a:extLst>
              <a:ext uri="{FF2B5EF4-FFF2-40B4-BE49-F238E27FC236}">
                <a16:creationId xmlns:a16="http://schemas.microsoft.com/office/drawing/2014/main" id="{CEF539AA-96C0-C04F-B2F9-26ADCD1FA309}"/>
              </a:ext>
            </a:extLst>
          </p:cNvPr>
          <p:cNvPicPr>
            <a:picLocks noChangeAspect="1"/>
          </p:cNvPicPr>
          <p:nvPr/>
        </p:nvPicPr>
        <p:blipFill>
          <a:blip r:embed="rId3"/>
          <a:stretch>
            <a:fillRect/>
          </a:stretch>
        </p:blipFill>
        <p:spPr>
          <a:xfrm>
            <a:off x="2171700" y="5685211"/>
            <a:ext cx="3048000" cy="558800"/>
          </a:xfrm>
          <a:prstGeom prst="rect">
            <a:avLst/>
          </a:prstGeom>
        </p:spPr>
      </p:pic>
    </p:spTree>
    <p:extLst>
      <p:ext uri="{BB962C8B-B14F-4D97-AF65-F5344CB8AC3E}">
        <p14:creationId xmlns:p14="http://schemas.microsoft.com/office/powerpoint/2010/main" val="3626316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a:t>
            </a:r>
          </a:p>
        </p:txBody>
      </p:sp>
      <p:sp>
        <p:nvSpPr>
          <p:cNvPr id="3" name="Content Placeholder 2"/>
          <p:cNvSpPr>
            <a:spLocks noGrp="1"/>
          </p:cNvSpPr>
          <p:nvPr>
            <p:ph idx="1"/>
          </p:nvPr>
        </p:nvSpPr>
        <p:spPr>
          <a:xfrm>
            <a:off x="211680" y="914400"/>
            <a:ext cx="8823695" cy="4546639"/>
          </a:xfrm>
        </p:spPr>
        <p:txBody>
          <a:bodyPr>
            <a:normAutofit fontScale="70000" lnSpcReduction="20000"/>
          </a:bodyPr>
          <a:lstStyle/>
          <a:p>
            <a:pPr marL="0" indent="0"/>
            <a:r>
              <a:rPr lang="en-US" dirty="0"/>
              <a:t>Your doctor performs a series of medical tests. You test positive for a serious, but very rare disease. The test is 99% accurate, meaning the probability that it is positive when you do have the disease is 0.99, and the probability that it is negative if you don’t is also 0.99. The disease strikes 1 in 10,000.</a:t>
            </a:r>
          </a:p>
          <a:p>
            <a:pPr marL="0" indent="0"/>
            <a:r>
              <a:rPr lang="en-US" dirty="0"/>
              <a:t>What is the probability that you have the disease? Give both the formula and the value. </a:t>
            </a:r>
          </a:p>
          <a:p>
            <a:pPr marL="68580" indent="0">
              <a:buNone/>
            </a:pPr>
            <a:r>
              <a:rPr lang="en-US" dirty="0">
                <a:solidFill>
                  <a:srgbClr val="0000FF"/>
                </a:solidFill>
              </a:rPr>
              <a:t>P(</a:t>
            </a:r>
            <a:r>
              <a:rPr lang="en-US" dirty="0" err="1">
                <a:solidFill>
                  <a:srgbClr val="0000FF"/>
                </a:solidFill>
              </a:rPr>
              <a:t>test|disease</a:t>
            </a:r>
            <a:r>
              <a:rPr lang="en-US" dirty="0">
                <a:solidFill>
                  <a:srgbClr val="0000FF"/>
                </a:solidFill>
              </a:rPr>
              <a:t>) = 0.99          P(¬test|¬disease) = 0.99 </a:t>
            </a:r>
          </a:p>
          <a:p>
            <a:pPr marL="68580" indent="0">
              <a:buNone/>
            </a:pPr>
            <a:r>
              <a:rPr lang="en-US" dirty="0">
                <a:solidFill>
                  <a:srgbClr val="0000FF"/>
                </a:solidFill>
              </a:rPr>
              <a:t>P(disease) = 0.0001</a:t>
            </a:r>
          </a:p>
          <a:p>
            <a:pPr marL="68580" indent="0">
              <a:buNone/>
            </a:pPr>
            <a:r>
              <a:rPr lang="en-US" dirty="0">
                <a:solidFill>
                  <a:srgbClr val="0000FF"/>
                </a:solidFill>
              </a:rPr>
              <a:t>What the patient is concerned about is P(</a:t>
            </a:r>
            <a:r>
              <a:rPr lang="en-US" dirty="0" err="1">
                <a:solidFill>
                  <a:srgbClr val="0000FF"/>
                </a:solidFill>
              </a:rPr>
              <a:t>disease|test</a:t>
            </a:r>
            <a:r>
              <a:rPr lang="en-US" dirty="0">
                <a:solidFill>
                  <a:srgbClr val="0000FF"/>
                </a:solidFill>
              </a:rPr>
              <a:t>). </a:t>
            </a:r>
          </a:p>
          <a:p>
            <a:pPr marL="68580" indent="0">
              <a:buNone/>
            </a:pPr>
            <a:r>
              <a:rPr lang="en-US" dirty="0">
                <a:solidFill>
                  <a:srgbClr val="0000FF"/>
                </a:solidFill>
              </a:rPr>
              <a:t>P(</a:t>
            </a:r>
            <a:r>
              <a:rPr lang="en-US" dirty="0" err="1">
                <a:solidFill>
                  <a:srgbClr val="0000FF"/>
                </a:solidFill>
              </a:rPr>
              <a:t>disease|test</a:t>
            </a:r>
            <a:r>
              <a:rPr lang="en-US" dirty="0">
                <a:solidFill>
                  <a:srgbClr val="0000FF"/>
                </a:solidFill>
              </a:rPr>
              <a:t>)</a:t>
            </a:r>
            <a:br>
              <a:rPr lang="en-US" dirty="0">
                <a:solidFill>
                  <a:srgbClr val="0000FF"/>
                </a:solidFill>
              </a:rPr>
            </a:br>
            <a:endParaRPr lang="en-US" dirty="0">
              <a:solidFill>
                <a:srgbClr val="0000FF"/>
              </a:solidFill>
            </a:endParaRPr>
          </a:p>
          <a:p>
            <a:pPr marL="68580" indent="0">
              <a:buNone/>
            </a:pPr>
            <a:r>
              <a:rPr lang="en-US" dirty="0">
                <a:solidFill>
                  <a:srgbClr val="0000FF"/>
                </a:solidFill>
              </a:rPr>
              <a:t>= P(</a:t>
            </a:r>
            <a:r>
              <a:rPr lang="en-US" dirty="0" err="1">
                <a:solidFill>
                  <a:srgbClr val="0000FF"/>
                </a:solidFill>
              </a:rPr>
              <a:t>test|disease</a:t>
            </a:r>
            <a:r>
              <a:rPr lang="en-US" dirty="0">
                <a:solidFill>
                  <a:srgbClr val="0000FF"/>
                </a:solidFill>
              </a:rPr>
              <a:t>)P(disease)                                        	     = 0.99×0.0001 = .000099</a:t>
            </a:r>
          </a:p>
          <a:p>
            <a:pPr marL="68580" indent="0">
              <a:buNone/>
            </a:pPr>
            <a:r>
              <a:rPr lang="en-US" dirty="0">
                <a:solidFill>
                  <a:srgbClr val="0000FF"/>
                </a:solidFill>
              </a:rPr>
              <a:t>P(</a:t>
            </a:r>
            <a:r>
              <a:rPr lang="en-US" dirty="0" err="1">
                <a:solidFill>
                  <a:srgbClr val="0000FF"/>
                </a:solidFill>
              </a:rPr>
              <a:t>test|disease</a:t>
            </a:r>
            <a:r>
              <a:rPr lang="en-US" dirty="0">
                <a:solidFill>
                  <a:srgbClr val="0000FF"/>
                </a:solidFill>
              </a:rPr>
              <a:t>)P(disease)+P(test|¬disease)P(¬disease)  = 0.99×0.0001+0.01×0.9999 						     =.010098</a:t>
            </a:r>
          </a:p>
          <a:p>
            <a:pPr marL="68580" indent="0">
              <a:buNone/>
            </a:pPr>
            <a:r>
              <a:rPr lang="en-US" dirty="0">
                <a:solidFill>
                  <a:srgbClr val="0000FF"/>
                </a:solidFill>
              </a:rPr>
              <a:t> = .000099 / .010098 = .009804 </a:t>
            </a:r>
          </a:p>
          <a:p>
            <a:pPr marL="0" indent="0"/>
            <a:endParaRPr lang="en-US" dirty="0"/>
          </a:p>
        </p:txBody>
      </p:sp>
      <p:sp>
        <p:nvSpPr>
          <p:cNvPr id="4" name="Footer Placeholder 3"/>
          <p:cNvSpPr>
            <a:spLocks noGrp="1"/>
          </p:cNvSpPr>
          <p:nvPr>
            <p:ph type="ftr" sz="quarter" idx="11"/>
          </p:nvPr>
        </p:nvSpPr>
        <p:spPr/>
        <p:txBody>
          <a:bodyPr/>
          <a:lstStyle/>
          <a:p>
            <a:endParaRPr lang="en-US">
              <a:uFillTx/>
            </a:endParaRPr>
          </a:p>
        </p:txBody>
      </p:sp>
      <p:sp>
        <p:nvSpPr>
          <p:cNvPr id="5" name="Slide Number Placeholder 4"/>
          <p:cNvSpPr>
            <a:spLocks noGrp="1"/>
          </p:cNvSpPr>
          <p:nvPr>
            <p:ph type="sldNum" sz="quarter" idx="12"/>
          </p:nvPr>
        </p:nvSpPr>
        <p:spPr/>
        <p:txBody>
          <a:bodyPr/>
          <a:lstStyle/>
          <a:p>
            <a:fld id="{68367B37-5408-8848-BA1A-2C039AA52483}" type="slidenum">
              <a:rPr lang="en-US" smtClean="0">
                <a:uFillTx/>
              </a:rPr>
              <a:pPr/>
              <a:t>2</a:t>
            </a:fld>
            <a:endParaRPr lang="en-US">
              <a:uFillTx/>
            </a:endParaRPr>
          </a:p>
        </p:txBody>
      </p:sp>
      <p:cxnSp>
        <p:nvCxnSpPr>
          <p:cNvPr id="7" name="Straight Connector 6"/>
          <p:cNvCxnSpPr/>
          <p:nvPr/>
        </p:nvCxnSpPr>
        <p:spPr>
          <a:xfrm>
            <a:off x="323090" y="4264260"/>
            <a:ext cx="5524164" cy="2940"/>
          </a:xfrm>
          <a:prstGeom prst="line">
            <a:avLst/>
          </a:prstGeom>
        </p:spPr>
        <p:style>
          <a:lnRef idx="1">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6138707" y="4264260"/>
            <a:ext cx="2765251" cy="0"/>
          </a:xfrm>
          <a:prstGeom prst="line">
            <a:avLst/>
          </a:prstGeom>
        </p:spPr>
        <p:style>
          <a:lnRef idx="1">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51321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84834" name="Rectangle 2"/>
          <p:cNvSpPr>
            <a:spLocks noGrp="1" noChangeArrowheads="1"/>
          </p:cNvSpPr>
          <p:nvPr>
            <p:ph type="title"/>
          </p:nvPr>
        </p:nvSpPr>
        <p:spPr>
          <a:xfrm>
            <a:off x="381000" y="-464495"/>
            <a:ext cx="7772400" cy="1143000"/>
          </a:xfrm>
        </p:spPr>
        <p:txBody>
          <a:bodyPr/>
          <a:lstStyle/>
          <a:p>
            <a:r>
              <a:rPr lang="en-US" dirty="0"/>
              <a:t>Candy Example</a:t>
            </a:r>
          </a:p>
        </p:txBody>
      </p:sp>
      <p:sp>
        <p:nvSpPr>
          <p:cNvPr id="1784835" name="Rectangle 3"/>
          <p:cNvSpPr>
            <a:spLocks noGrp="1" noChangeArrowheads="1"/>
          </p:cNvSpPr>
          <p:nvPr>
            <p:ph idx="1"/>
          </p:nvPr>
        </p:nvSpPr>
        <p:spPr>
          <a:xfrm>
            <a:off x="155973" y="565428"/>
            <a:ext cx="8461578" cy="5602288"/>
          </a:xfrm>
        </p:spPr>
        <p:txBody>
          <a:bodyPr>
            <a:normAutofit lnSpcReduction="10000"/>
          </a:bodyPr>
          <a:lstStyle/>
          <a:p>
            <a:pPr marL="68580" indent="0">
              <a:lnSpc>
                <a:spcPct val="90000"/>
              </a:lnSpc>
              <a:buNone/>
            </a:pPr>
            <a:r>
              <a:rPr lang="en-US" sz="2800" dirty="0"/>
              <a:t>Suppose there are fives kinds of candy bags:</a:t>
            </a:r>
          </a:p>
          <a:p>
            <a:pPr>
              <a:lnSpc>
                <a:spcPct val="90000"/>
              </a:lnSpc>
            </a:pPr>
            <a:endParaRPr lang="en-US" sz="2800" dirty="0"/>
          </a:p>
          <a:p>
            <a:pPr>
              <a:lnSpc>
                <a:spcPct val="90000"/>
              </a:lnSpc>
            </a:pPr>
            <a:endParaRPr lang="en-US" sz="2800" dirty="0"/>
          </a:p>
          <a:p>
            <a:pPr>
              <a:lnSpc>
                <a:spcPct val="90000"/>
              </a:lnSpc>
            </a:pPr>
            <a:endParaRPr lang="en-US" sz="2800" dirty="0"/>
          </a:p>
          <a:p>
            <a:pPr>
              <a:lnSpc>
                <a:spcPct val="90000"/>
              </a:lnSpc>
            </a:pPr>
            <a:endParaRPr lang="en-US" sz="2800" dirty="0"/>
          </a:p>
          <a:p>
            <a:pPr>
              <a:lnSpc>
                <a:spcPct val="90000"/>
              </a:lnSpc>
            </a:pPr>
            <a:endParaRPr lang="en-US" sz="2800" dirty="0"/>
          </a:p>
          <a:p>
            <a:pPr>
              <a:lnSpc>
                <a:spcPct val="40000"/>
              </a:lnSpc>
            </a:pPr>
            <a:endParaRPr lang="en-US" sz="2800" dirty="0"/>
          </a:p>
          <a:p>
            <a:pPr marL="68580" indent="0">
              <a:lnSpc>
                <a:spcPct val="90000"/>
              </a:lnSpc>
              <a:buNone/>
            </a:pPr>
            <a:r>
              <a:rPr lang="en-US" sz="2800" dirty="0"/>
              <a:t>Then we observe candies:</a:t>
            </a:r>
          </a:p>
          <a:p>
            <a:pPr marL="68580" indent="0">
              <a:lnSpc>
                <a:spcPct val="90000"/>
              </a:lnSpc>
              <a:buNone/>
            </a:pPr>
            <a:r>
              <a:rPr lang="en-US" dirty="0"/>
              <a:t>What kind of bag is it?  What flavor will be next?</a:t>
            </a:r>
          </a:p>
          <a:p>
            <a:pPr marL="68580" indent="0">
              <a:lnSpc>
                <a:spcPct val="90000"/>
              </a:lnSpc>
              <a:buNone/>
            </a:pPr>
            <a:r>
              <a:rPr lang="en-US" sz="2000" dirty="0"/>
              <a:t>Assume big bag so that draws are </a:t>
            </a:r>
            <a:r>
              <a:rPr lang="en-US" sz="2000" dirty="0" err="1"/>
              <a:t>i.i.d</a:t>
            </a:r>
            <a:r>
              <a:rPr lang="en-US" sz="2000" dirty="0"/>
              <a:t>. </a:t>
            </a:r>
            <a:r>
              <a:rPr lang="en-US" sz="2000" i="1" dirty="0"/>
              <a:t>P</a:t>
            </a:r>
            <a:r>
              <a:rPr lang="en-US" sz="2000" dirty="0"/>
              <a:t>(</a:t>
            </a:r>
            <a:r>
              <a:rPr lang="en-US" sz="2000" b="1" dirty="0"/>
              <a:t>d</a:t>
            </a:r>
            <a:r>
              <a:rPr lang="en-US" sz="2000" dirty="0"/>
              <a:t> | </a:t>
            </a:r>
            <a:r>
              <a:rPr lang="en-US" sz="2000" i="1" dirty="0"/>
              <a:t>h</a:t>
            </a:r>
            <a:r>
              <a:rPr lang="en-US" sz="2000" i="1" baseline="-25000" dirty="0"/>
              <a:t>i</a:t>
            </a:r>
            <a:r>
              <a:rPr lang="en-US" sz="2000" dirty="0"/>
              <a:t>) = </a:t>
            </a:r>
            <a:r>
              <a:rPr lang="el-GR" sz="2000" dirty="0">
                <a:ea typeface="Arial" charset="0"/>
                <a:cs typeface="Arial" charset="0"/>
              </a:rPr>
              <a:t>π</a:t>
            </a:r>
            <a:r>
              <a:rPr lang="en-US" sz="2000" baseline="-25000" dirty="0"/>
              <a:t>j</a:t>
            </a:r>
            <a:r>
              <a:rPr lang="en-US" sz="2000" dirty="0"/>
              <a:t> </a:t>
            </a:r>
            <a:r>
              <a:rPr lang="en-US" sz="2000" i="1" dirty="0"/>
              <a:t>P</a:t>
            </a:r>
            <a:r>
              <a:rPr lang="en-US" sz="2000" dirty="0"/>
              <a:t>(</a:t>
            </a:r>
            <a:r>
              <a:rPr lang="en-US" sz="2000" i="1" dirty="0" err="1"/>
              <a:t>d</a:t>
            </a:r>
            <a:r>
              <a:rPr lang="en-US" sz="2000" i="1" baseline="-25000" dirty="0" err="1"/>
              <a:t>j</a:t>
            </a:r>
            <a:r>
              <a:rPr lang="en-US" sz="2000" dirty="0"/>
              <a:t> | </a:t>
            </a:r>
            <a:r>
              <a:rPr lang="en-US" sz="2000" i="1" dirty="0"/>
              <a:t>h</a:t>
            </a:r>
            <a:r>
              <a:rPr lang="en-US" sz="2000" i="1" baseline="-25000" dirty="0"/>
              <a:t>i</a:t>
            </a:r>
            <a:r>
              <a:rPr lang="en-US" sz="2000" dirty="0"/>
              <a:t>)</a:t>
            </a:r>
          </a:p>
          <a:p>
            <a:pPr marL="68580" indent="0">
              <a:lnSpc>
                <a:spcPct val="90000"/>
              </a:lnSpc>
              <a:buNone/>
            </a:pPr>
            <a:r>
              <a:rPr lang="en-US" sz="1600" i="1" dirty="0"/>
              <a:t>P</a:t>
            </a:r>
            <a:r>
              <a:rPr lang="en-US" sz="1600" dirty="0"/>
              <a:t>(</a:t>
            </a:r>
            <a:r>
              <a:rPr lang="en-US" sz="1600" b="1" dirty="0"/>
              <a:t>d</a:t>
            </a:r>
            <a:r>
              <a:rPr lang="en-US" sz="1600" dirty="0"/>
              <a:t> | </a:t>
            </a:r>
            <a:r>
              <a:rPr lang="en-US" sz="1600" i="1" dirty="0"/>
              <a:t>h</a:t>
            </a:r>
            <a:r>
              <a:rPr lang="en-US" sz="1600" i="1" baseline="-25000" dirty="0"/>
              <a:t>i</a:t>
            </a:r>
            <a:r>
              <a:rPr lang="en-US" sz="1600" dirty="0"/>
              <a:t>) =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a:t>
            </a:r>
            <a:r>
              <a:rPr lang="en-US" sz="1600" i="1" dirty="0"/>
              <a:t>P</a:t>
            </a:r>
            <a:r>
              <a:rPr lang="en-US" sz="1600" dirty="0"/>
              <a:t>(</a:t>
            </a:r>
            <a:r>
              <a:rPr lang="en-US" sz="1600" dirty="0">
                <a:solidFill>
                  <a:srgbClr val="86CE24"/>
                </a:solidFill>
              </a:rPr>
              <a:t>lime</a:t>
            </a:r>
            <a:r>
              <a:rPr lang="en-US" sz="1600" dirty="0"/>
              <a:t> | </a:t>
            </a:r>
            <a:r>
              <a:rPr lang="en-US" sz="1600" i="1" dirty="0"/>
              <a:t>h</a:t>
            </a:r>
            <a:r>
              <a:rPr lang="en-US" sz="1600" i="1" baseline="-25000" dirty="0"/>
              <a:t>3</a:t>
            </a:r>
            <a:r>
              <a:rPr lang="en-US" sz="1600" dirty="0"/>
              <a:t>) = .5 * .5 * .5 * .5 * .5 * .5 * .5 * .5 *.5 *.5 </a:t>
            </a:r>
          </a:p>
          <a:p>
            <a:pPr marL="468630" lvl="1" indent="0">
              <a:lnSpc>
                <a:spcPct val="90000"/>
              </a:lnSpc>
              <a:buNone/>
            </a:pPr>
            <a:r>
              <a:rPr lang="en-US" sz="2000" dirty="0"/>
              <a:t>		</a:t>
            </a:r>
          </a:p>
        </p:txBody>
      </p:sp>
      <p:graphicFrame>
        <p:nvGraphicFramePr>
          <p:cNvPr id="1784903" name="Group 71"/>
          <p:cNvGraphicFramePr>
            <a:graphicFrameLocks noGrp="1"/>
          </p:cNvGraphicFramePr>
          <p:nvPr>
            <p:extLst/>
          </p:nvPr>
        </p:nvGraphicFramePr>
        <p:xfrm>
          <a:off x="1068383" y="1098440"/>
          <a:ext cx="4615107" cy="2500314"/>
        </p:xfrm>
        <a:graphic>
          <a:graphicData uri="http://schemas.openxmlformats.org/drawingml/2006/table">
            <a:tbl>
              <a:tblPr/>
              <a:tblGrid>
                <a:gridCol w="1538919">
                  <a:extLst>
                    <a:ext uri="{9D8B030D-6E8A-4147-A177-3AD203B41FA5}">
                      <a16:colId xmlns:a16="http://schemas.microsoft.com/office/drawing/2014/main" val="20000"/>
                    </a:ext>
                  </a:extLst>
                </a:gridCol>
                <a:gridCol w="1162848">
                  <a:extLst>
                    <a:ext uri="{9D8B030D-6E8A-4147-A177-3AD203B41FA5}">
                      <a16:colId xmlns:a16="http://schemas.microsoft.com/office/drawing/2014/main" val="20001"/>
                    </a:ext>
                  </a:extLst>
                </a:gridCol>
                <a:gridCol w="1004504">
                  <a:extLst>
                    <a:ext uri="{9D8B030D-6E8A-4147-A177-3AD203B41FA5}">
                      <a16:colId xmlns:a16="http://schemas.microsoft.com/office/drawing/2014/main" val="20002"/>
                    </a:ext>
                  </a:extLst>
                </a:gridCol>
                <a:gridCol w="908836">
                  <a:extLst>
                    <a:ext uri="{9D8B030D-6E8A-4147-A177-3AD203B41FA5}">
                      <a16:colId xmlns:a16="http://schemas.microsoft.com/office/drawing/2014/main" val="20003"/>
                    </a:ext>
                  </a:extLst>
                </a:gridCol>
              </a:tblGrid>
              <a:tr h="417513">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Hypothesis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Prior</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a:ln>
                            <a:noFill/>
                          </a:ln>
                          <a:solidFill>
                            <a:srgbClr val="008000"/>
                          </a:solidFill>
                          <a:effectLst/>
                          <a:latin typeface="Arial" charset="0"/>
                          <a:ea typeface="ＭＳ Ｐゴシック" charset="-128"/>
                          <a:cs typeface="ＭＳ Ｐゴシック" charset="-128"/>
                        </a:rPr>
                        <a:t>Cherry</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a:ln>
                            <a:noFill/>
                          </a:ln>
                          <a:solidFill>
                            <a:srgbClr val="008000"/>
                          </a:solidFill>
                          <a:effectLst/>
                          <a:latin typeface="Arial" charset="0"/>
                          <a:ea typeface="ＭＳ Ｐゴシック" charset="-128"/>
                          <a:cs typeface="ＭＳ Ｐゴシック" charset="-128"/>
                        </a:rPr>
                        <a:t>Lime</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0"/>
                  </a:ext>
                </a:extLst>
              </a:tr>
              <a:tr h="415925">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1" u="none" strike="noStrike" cap="none" normalizeH="0" baseline="0" dirty="0">
                          <a:ln>
                            <a:noFill/>
                          </a:ln>
                          <a:solidFill>
                            <a:srgbClr val="008000"/>
                          </a:solidFill>
                          <a:effectLst/>
                          <a:latin typeface="Arial" charset="0"/>
                          <a:ea typeface="ＭＳ Ｐゴシック" charset="-128"/>
                          <a:cs typeface="ＭＳ Ｐゴシック" charset="-128"/>
                        </a:rPr>
                        <a:t>h</a:t>
                      </a:r>
                      <a:r>
                        <a:rPr kumimoji="1" lang="en-US" sz="2000" b="0" i="1" u="none" strike="noStrike" cap="none" normalizeH="0" baseline="-25000" dirty="0">
                          <a:ln>
                            <a:noFill/>
                          </a:ln>
                          <a:solidFill>
                            <a:srgbClr val="008000"/>
                          </a:solidFill>
                          <a:effectLst/>
                          <a:latin typeface="Arial" charset="0"/>
                          <a:ea typeface="ＭＳ Ｐゴシック" charset="-128"/>
                          <a:cs typeface="ＭＳ Ｐゴシック" charset="-128"/>
                        </a:rPr>
                        <a:t>1</a:t>
                      </a:r>
                      <a:endParaRPr kumimoji="1" lang="en-US" sz="2000" b="0" i="1" u="none" strike="noStrike" cap="none" normalizeH="0" baseline="0" dirty="0">
                        <a:ln>
                          <a:noFill/>
                        </a:ln>
                        <a:solidFill>
                          <a:srgbClr val="008000"/>
                        </a:solidFill>
                        <a:effectLst/>
                        <a:latin typeface="Arial" charset="0"/>
                        <a:ea typeface="ＭＳ Ｐゴシック" charset="-128"/>
                        <a:cs typeface="ＭＳ Ｐゴシック"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   .1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100%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a:ln>
                            <a:noFill/>
                          </a:ln>
                          <a:solidFill>
                            <a:srgbClr val="008000"/>
                          </a:solidFill>
                          <a:effectLst/>
                          <a:latin typeface="Arial" charset="0"/>
                          <a:ea typeface="ＭＳ Ｐゴシック" charset="-128"/>
                          <a:cs typeface="ＭＳ Ｐゴシック" charset="-128"/>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1"/>
                  </a:ext>
                </a:extLst>
              </a:tr>
              <a:tr h="417513">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1" u="none" strike="noStrike" cap="none" normalizeH="0" baseline="0">
                          <a:ln>
                            <a:noFill/>
                          </a:ln>
                          <a:solidFill>
                            <a:srgbClr val="008000"/>
                          </a:solidFill>
                          <a:effectLst/>
                          <a:latin typeface="Arial" charset="0"/>
                          <a:ea typeface="ＭＳ Ｐゴシック" charset="-128"/>
                          <a:cs typeface="ＭＳ Ｐゴシック" charset="-128"/>
                        </a:rPr>
                        <a:t>h</a:t>
                      </a:r>
                      <a:r>
                        <a:rPr kumimoji="1" lang="en-US" sz="2000" b="0" i="1" u="none" strike="noStrike" cap="none" normalizeH="0" baseline="-25000">
                          <a:ln>
                            <a:noFill/>
                          </a:ln>
                          <a:solidFill>
                            <a:srgbClr val="008000"/>
                          </a:solidFill>
                          <a:effectLst/>
                          <a:latin typeface="Arial" charset="0"/>
                          <a:ea typeface="ＭＳ Ｐゴシック" charset="-128"/>
                          <a:cs typeface="ＭＳ Ｐゴシック" charset="-128"/>
                        </a:rPr>
                        <a:t>2</a:t>
                      </a:r>
                      <a:endParaRPr kumimoji="1" lang="en-US" sz="2000" b="0" i="1" u="none" strike="noStrike" cap="none" normalizeH="0" baseline="0">
                        <a:ln>
                          <a:noFill/>
                        </a:ln>
                        <a:solidFill>
                          <a:srgbClr val="008000"/>
                        </a:solidFill>
                        <a:effectLst/>
                        <a:latin typeface="Arial" charset="0"/>
                        <a:ea typeface="ＭＳ Ｐゴシック" charset="-128"/>
                        <a:cs typeface="ＭＳ Ｐゴシック"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   .2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75%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25%</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2"/>
                  </a:ext>
                </a:extLst>
              </a:tr>
              <a:tr h="415925">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1" u="none" strike="noStrike" cap="none" normalizeH="0" baseline="0">
                          <a:ln>
                            <a:noFill/>
                          </a:ln>
                          <a:solidFill>
                            <a:srgbClr val="008000"/>
                          </a:solidFill>
                          <a:effectLst/>
                          <a:latin typeface="Arial" charset="0"/>
                          <a:ea typeface="ＭＳ Ｐゴシック" charset="-128"/>
                          <a:cs typeface="ＭＳ Ｐゴシック" charset="-128"/>
                        </a:rPr>
                        <a:t>h</a:t>
                      </a:r>
                      <a:r>
                        <a:rPr kumimoji="1" lang="en-US" sz="2000" b="0" i="1" u="none" strike="noStrike" cap="none" normalizeH="0" baseline="-25000">
                          <a:ln>
                            <a:noFill/>
                          </a:ln>
                          <a:solidFill>
                            <a:srgbClr val="008000"/>
                          </a:solidFill>
                          <a:effectLst/>
                          <a:latin typeface="Arial" charset="0"/>
                          <a:ea typeface="ＭＳ Ｐゴシック" charset="-128"/>
                          <a:cs typeface="ＭＳ Ｐゴシック" charset="-128"/>
                        </a:rPr>
                        <a:t>3</a:t>
                      </a:r>
                      <a:endParaRPr kumimoji="1" lang="en-US" sz="2000" b="0" i="1" u="none" strike="noStrike" cap="none" normalizeH="0" baseline="0">
                        <a:ln>
                          <a:noFill/>
                        </a:ln>
                        <a:solidFill>
                          <a:srgbClr val="008000"/>
                        </a:solidFill>
                        <a:effectLst/>
                        <a:latin typeface="Arial" charset="0"/>
                        <a:ea typeface="ＭＳ Ｐゴシック" charset="-128"/>
                        <a:cs typeface="ＭＳ Ｐゴシック"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   .4</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a:ln>
                            <a:noFill/>
                          </a:ln>
                          <a:solidFill>
                            <a:srgbClr val="008000"/>
                          </a:solidFill>
                          <a:effectLst/>
                          <a:latin typeface="Arial" charset="0"/>
                          <a:ea typeface="ＭＳ Ｐゴシック" charset="-128"/>
                          <a:cs typeface="ＭＳ Ｐゴシック" charset="-128"/>
                        </a:rPr>
                        <a:t>50%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50%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3"/>
                  </a:ext>
                </a:extLst>
              </a:tr>
              <a:tr h="415925">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1" u="none" strike="noStrike" cap="none" normalizeH="0" baseline="0">
                          <a:ln>
                            <a:noFill/>
                          </a:ln>
                          <a:solidFill>
                            <a:srgbClr val="008000"/>
                          </a:solidFill>
                          <a:effectLst/>
                          <a:latin typeface="Arial" charset="0"/>
                          <a:ea typeface="ＭＳ Ｐゴシック" charset="-128"/>
                          <a:cs typeface="ＭＳ Ｐゴシック" charset="-128"/>
                        </a:rPr>
                        <a:t>h</a:t>
                      </a:r>
                      <a:r>
                        <a:rPr kumimoji="1" lang="en-US" sz="2000" b="0" i="1" u="none" strike="noStrike" cap="none" normalizeH="0" baseline="-25000">
                          <a:ln>
                            <a:noFill/>
                          </a:ln>
                          <a:solidFill>
                            <a:srgbClr val="008000"/>
                          </a:solidFill>
                          <a:effectLst/>
                          <a:latin typeface="Arial" charset="0"/>
                          <a:ea typeface="ＭＳ Ｐゴシック" charset="-128"/>
                          <a:cs typeface="ＭＳ Ｐゴシック" charset="-128"/>
                        </a:rPr>
                        <a:t>4</a:t>
                      </a:r>
                      <a:endParaRPr kumimoji="1" lang="en-US" sz="2000" b="0" i="1" u="none" strike="noStrike" cap="none" normalizeH="0" baseline="0">
                        <a:ln>
                          <a:noFill/>
                        </a:ln>
                        <a:solidFill>
                          <a:srgbClr val="008000"/>
                        </a:solidFill>
                        <a:effectLst/>
                        <a:latin typeface="Arial" charset="0"/>
                        <a:ea typeface="ＭＳ Ｐゴシック" charset="-128"/>
                        <a:cs typeface="ＭＳ Ｐゴシック"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   .2</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a:ln>
                            <a:noFill/>
                          </a:ln>
                          <a:solidFill>
                            <a:srgbClr val="008000"/>
                          </a:solidFill>
                          <a:effectLst/>
                          <a:latin typeface="Arial" charset="0"/>
                          <a:ea typeface="ＭＳ Ｐゴシック" charset="-128"/>
                          <a:cs typeface="ＭＳ Ｐゴシック" charset="-128"/>
                        </a:rPr>
                        <a:t>25%</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75%</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4"/>
                  </a:ext>
                </a:extLst>
              </a:tr>
              <a:tr h="417513">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1" u="none" strike="noStrike" cap="none" normalizeH="0" baseline="0">
                          <a:ln>
                            <a:noFill/>
                          </a:ln>
                          <a:solidFill>
                            <a:srgbClr val="008000"/>
                          </a:solidFill>
                          <a:effectLst/>
                          <a:latin typeface="Arial" charset="0"/>
                          <a:ea typeface="ＭＳ Ｐゴシック" charset="-128"/>
                          <a:cs typeface="ＭＳ Ｐゴシック" charset="-128"/>
                        </a:rPr>
                        <a:t>h</a:t>
                      </a:r>
                      <a:r>
                        <a:rPr kumimoji="1" lang="en-US" sz="2000" b="0" i="1" u="none" strike="noStrike" cap="none" normalizeH="0" baseline="-25000">
                          <a:ln>
                            <a:noFill/>
                          </a:ln>
                          <a:solidFill>
                            <a:srgbClr val="008000"/>
                          </a:solidFill>
                          <a:effectLst/>
                          <a:latin typeface="Arial" charset="0"/>
                          <a:ea typeface="ＭＳ Ｐゴシック" charset="-128"/>
                          <a:cs typeface="ＭＳ Ｐゴシック" charset="-128"/>
                        </a:rPr>
                        <a:t>5</a:t>
                      </a:r>
                      <a:endParaRPr kumimoji="1" lang="en-US" sz="2000" b="0" i="1" u="none" strike="noStrike" cap="none" normalizeH="0" baseline="0">
                        <a:ln>
                          <a:noFill/>
                        </a:ln>
                        <a:solidFill>
                          <a:srgbClr val="008000"/>
                        </a:solidFill>
                        <a:effectLst/>
                        <a:latin typeface="Arial" charset="0"/>
                        <a:ea typeface="ＭＳ Ｐゴシック" charset="-128"/>
                        <a:cs typeface="ＭＳ Ｐゴシック" charset="-128"/>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   .1</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0%</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FF"/>
                    </a:solidFill>
                  </a:tcPr>
                </a:tc>
                <a:tc>
                  <a:txBody>
                    <a:bodyPr/>
                    <a:lstStyle/>
                    <a:p>
                      <a:pPr marL="0" marR="0" lvl="0" indent="0" algn="l" defTabSz="914400" rtl="0" eaLnBrk="1" fontAlgn="base" latinLnBrk="0" hangingPunct="1">
                        <a:lnSpc>
                          <a:spcPct val="100000"/>
                        </a:lnSpc>
                        <a:spcBef>
                          <a:spcPct val="20000"/>
                        </a:spcBef>
                        <a:spcAft>
                          <a:spcPct val="0"/>
                        </a:spcAft>
                        <a:buClr>
                          <a:srgbClr val="3C0000"/>
                        </a:buClr>
                        <a:buSzTx/>
                        <a:buFont typeface="Wingdings" charset="2"/>
                        <a:buNone/>
                        <a:tabLst/>
                      </a:pPr>
                      <a:r>
                        <a:rPr kumimoji="1" lang="en-US" sz="2000" b="0" i="0" u="none" strike="noStrike" cap="none" normalizeH="0" baseline="0" dirty="0">
                          <a:ln>
                            <a:noFill/>
                          </a:ln>
                          <a:solidFill>
                            <a:srgbClr val="008000"/>
                          </a:solidFill>
                          <a:effectLst/>
                          <a:latin typeface="Arial" charset="0"/>
                          <a:ea typeface="ＭＳ Ｐゴシック" charset="-128"/>
                          <a:cs typeface="ＭＳ Ｐゴシック" charset="-128"/>
                        </a:rPr>
                        <a:t>100%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FF"/>
                    </a:solidFill>
                  </a:tcPr>
                </a:tc>
                <a:extLst>
                  <a:ext uri="{0D108BD9-81ED-4DB2-BD59-A6C34878D82A}">
                    <a16:rowId xmlns:a16="http://schemas.microsoft.com/office/drawing/2014/main" val="10005"/>
                  </a:ext>
                </a:extLst>
              </a:tr>
            </a:tbl>
          </a:graphicData>
        </a:graphic>
      </p:graphicFrame>
      <p:pic>
        <p:nvPicPr>
          <p:cNvPr id="1784904" name="Picture 72" descr="Picture 1"/>
          <p:cNvPicPr>
            <a:picLocks noChangeAspect="1" noChangeArrowheads="1"/>
          </p:cNvPicPr>
          <p:nvPr/>
        </p:nvPicPr>
        <p:blipFill>
          <a:blip r:embed="rId3"/>
          <a:srcRect/>
          <a:stretch>
            <a:fillRect/>
          </a:stretch>
        </p:blipFill>
        <p:spPr bwMode="auto">
          <a:xfrm rot="5400000">
            <a:off x="4844557" y="2309035"/>
            <a:ext cx="2068512" cy="527818"/>
          </a:xfrm>
          <a:prstGeom prst="rect">
            <a:avLst/>
          </a:prstGeom>
          <a:noFill/>
          <a:ln w="19050">
            <a:solidFill>
              <a:schemeClr val="tx1"/>
            </a:solidFill>
            <a:miter lim="800000"/>
            <a:headEnd/>
            <a:tailEnd/>
          </a:ln>
        </p:spPr>
      </p:pic>
      <p:pic>
        <p:nvPicPr>
          <p:cNvPr id="1784905" name="Picture 73" descr="Picture 2"/>
          <p:cNvPicPr>
            <a:picLocks noChangeAspect="1" noChangeArrowheads="1"/>
          </p:cNvPicPr>
          <p:nvPr/>
        </p:nvPicPr>
        <p:blipFill>
          <a:blip r:embed="rId4"/>
          <a:srcRect/>
          <a:stretch>
            <a:fillRect/>
          </a:stretch>
        </p:blipFill>
        <p:spPr bwMode="auto">
          <a:xfrm>
            <a:off x="4719256" y="3834059"/>
            <a:ext cx="4313334" cy="517453"/>
          </a:xfrm>
          <a:prstGeom prst="rect">
            <a:avLst/>
          </a:prstGeom>
          <a:noFill/>
        </p:spPr>
      </p:pic>
      <p:sp>
        <p:nvSpPr>
          <p:cNvPr id="2" name="TextBox 1"/>
          <p:cNvSpPr txBox="1"/>
          <p:nvPr/>
        </p:nvSpPr>
        <p:spPr>
          <a:xfrm>
            <a:off x="6156257" y="1513699"/>
            <a:ext cx="1303501" cy="3083921"/>
          </a:xfrm>
          <a:prstGeom prst="rect">
            <a:avLst/>
          </a:prstGeom>
          <a:noFill/>
        </p:spPr>
        <p:txBody>
          <a:bodyPr wrap="square" rtlCol="0">
            <a:spAutoFit/>
          </a:bodyPr>
          <a:lstStyle/>
          <a:p>
            <a:r>
              <a:rPr lang="en-US" dirty="0">
                <a:solidFill>
                  <a:srgbClr val="FFFF00"/>
                </a:solidFill>
              </a:rPr>
              <a:t>P(d</a:t>
            </a:r>
            <a:r>
              <a:rPr lang="en-US" baseline="-25000" dirty="0">
                <a:solidFill>
                  <a:srgbClr val="FFFF00"/>
                </a:solidFill>
              </a:rPr>
              <a:t>j</a:t>
            </a:r>
            <a:r>
              <a:rPr lang="en-US" dirty="0">
                <a:solidFill>
                  <a:srgbClr val="FFFF00"/>
                </a:solidFill>
              </a:rPr>
              <a:t>|h</a:t>
            </a:r>
            <a:r>
              <a:rPr lang="en-US" baseline="-25000" dirty="0">
                <a:solidFill>
                  <a:srgbClr val="FFFF00"/>
                </a:solidFill>
              </a:rPr>
              <a:t>1</a:t>
            </a:r>
            <a:r>
              <a:rPr lang="en-US" dirty="0">
                <a:solidFill>
                  <a:srgbClr val="FFFF00"/>
                </a:solidFill>
              </a:rPr>
              <a:t>)</a:t>
            </a:r>
          </a:p>
          <a:p>
            <a:pPr>
              <a:lnSpc>
                <a:spcPct val="60000"/>
              </a:lnSpc>
            </a:pPr>
            <a:endParaRPr lang="en-US" dirty="0">
              <a:solidFill>
                <a:srgbClr val="FFFF00"/>
              </a:solidFill>
            </a:endParaRPr>
          </a:p>
          <a:p>
            <a:r>
              <a:rPr lang="en-US" dirty="0">
                <a:solidFill>
                  <a:srgbClr val="FFFF00"/>
                </a:solidFill>
              </a:rPr>
              <a:t>P(d</a:t>
            </a:r>
            <a:r>
              <a:rPr lang="en-US" baseline="-25000" dirty="0">
                <a:solidFill>
                  <a:srgbClr val="FFFF00"/>
                </a:solidFill>
              </a:rPr>
              <a:t>j</a:t>
            </a:r>
            <a:r>
              <a:rPr lang="en-US" dirty="0">
                <a:solidFill>
                  <a:srgbClr val="FFFF00"/>
                </a:solidFill>
              </a:rPr>
              <a:t>|h</a:t>
            </a:r>
            <a:r>
              <a:rPr lang="en-US" baseline="-25000" dirty="0">
                <a:solidFill>
                  <a:srgbClr val="FFFF00"/>
                </a:solidFill>
              </a:rPr>
              <a:t>2</a:t>
            </a:r>
            <a:r>
              <a:rPr lang="en-US" dirty="0">
                <a:solidFill>
                  <a:srgbClr val="FFFF00"/>
                </a:solidFill>
              </a:rPr>
              <a:t>)</a:t>
            </a:r>
          </a:p>
          <a:p>
            <a:pPr>
              <a:lnSpc>
                <a:spcPct val="60000"/>
              </a:lnSpc>
            </a:pPr>
            <a:endParaRPr lang="en-US" dirty="0">
              <a:solidFill>
                <a:srgbClr val="FFFF00"/>
              </a:solidFill>
            </a:endParaRPr>
          </a:p>
          <a:p>
            <a:r>
              <a:rPr lang="en-US" dirty="0">
                <a:solidFill>
                  <a:srgbClr val="FFFF00"/>
                </a:solidFill>
              </a:rPr>
              <a:t>P(d</a:t>
            </a:r>
            <a:r>
              <a:rPr lang="en-US" baseline="-25000" dirty="0">
                <a:solidFill>
                  <a:srgbClr val="FFFF00"/>
                </a:solidFill>
              </a:rPr>
              <a:t>j</a:t>
            </a:r>
            <a:r>
              <a:rPr lang="en-US" dirty="0">
                <a:solidFill>
                  <a:srgbClr val="FFFF00"/>
                </a:solidFill>
              </a:rPr>
              <a:t>|h</a:t>
            </a:r>
            <a:r>
              <a:rPr lang="en-US" baseline="-25000" dirty="0">
                <a:solidFill>
                  <a:srgbClr val="FFFF00"/>
                </a:solidFill>
              </a:rPr>
              <a:t>3</a:t>
            </a:r>
            <a:r>
              <a:rPr lang="en-US" dirty="0">
                <a:solidFill>
                  <a:srgbClr val="FFFF00"/>
                </a:solidFill>
              </a:rPr>
              <a:t>)</a:t>
            </a:r>
          </a:p>
          <a:p>
            <a:pPr>
              <a:lnSpc>
                <a:spcPct val="60000"/>
              </a:lnSpc>
            </a:pPr>
            <a:endParaRPr lang="en-US" dirty="0">
              <a:solidFill>
                <a:srgbClr val="FFFF00"/>
              </a:solidFill>
            </a:endParaRPr>
          </a:p>
          <a:p>
            <a:r>
              <a:rPr lang="en-US" dirty="0">
                <a:solidFill>
                  <a:srgbClr val="FFFF00"/>
                </a:solidFill>
              </a:rPr>
              <a:t>P(d</a:t>
            </a:r>
            <a:r>
              <a:rPr lang="en-US" baseline="-25000" dirty="0">
                <a:solidFill>
                  <a:srgbClr val="FFFF00"/>
                </a:solidFill>
              </a:rPr>
              <a:t>j</a:t>
            </a:r>
            <a:r>
              <a:rPr lang="en-US" dirty="0">
                <a:solidFill>
                  <a:srgbClr val="FFFF00"/>
                </a:solidFill>
              </a:rPr>
              <a:t>|h</a:t>
            </a:r>
            <a:r>
              <a:rPr lang="en-US" baseline="-25000" dirty="0">
                <a:solidFill>
                  <a:srgbClr val="FFFF00"/>
                </a:solidFill>
              </a:rPr>
              <a:t>4</a:t>
            </a:r>
            <a:r>
              <a:rPr lang="en-US" dirty="0">
                <a:solidFill>
                  <a:srgbClr val="FFFF00"/>
                </a:solidFill>
              </a:rPr>
              <a:t>)</a:t>
            </a:r>
          </a:p>
          <a:p>
            <a:pPr>
              <a:lnSpc>
                <a:spcPct val="60000"/>
              </a:lnSpc>
            </a:pPr>
            <a:endParaRPr lang="en-US" dirty="0">
              <a:solidFill>
                <a:srgbClr val="FFFF00"/>
              </a:solidFill>
            </a:endParaRPr>
          </a:p>
          <a:p>
            <a:r>
              <a:rPr lang="en-US" dirty="0">
                <a:solidFill>
                  <a:srgbClr val="FFFF00"/>
                </a:solidFill>
              </a:rPr>
              <a:t>P(d</a:t>
            </a:r>
            <a:r>
              <a:rPr lang="en-US" baseline="-25000" dirty="0">
                <a:solidFill>
                  <a:srgbClr val="FFFF00"/>
                </a:solidFill>
              </a:rPr>
              <a:t>j</a:t>
            </a:r>
            <a:r>
              <a:rPr lang="en-US" dirty="0">
                <a:solidFill>
                  <a:srgbClr val="FFFF00"/>
                </a:solidFill>
              </a:rPr>
              <a:t>|h</a:t>
            </a:r>
            <a:r>
              <a:rPr lang="en-US" baseline="-25000" dirty="0">
                <a:solidFill>
                  <a:srgbClr val="FFFF00"/>
                </a:solidFill>
              </a:rPr>
              <a:t>5</a:t>
            </a:r>
            <a:r>
              <a:rPr lang="en-US" dirty="0">
                <a:solidFill>
                  <a:srgbClr val="FFFF00"/>
                </a:solidFill>
              </a:rPr>
              <a:t>)</a:t>
            </a:r>
          </a:p>
          <a:p>
            <a:endParaRPr lang="en-US" dirty="0">
              <a:solidFill>
                <a:srgbClr val="FFFF00"/>
              </a:solidFill>
            </a:endParaRPr>
          </a:p>
          <a:p>
            <a:endParaRPr lang="en-US" dirty="0">
              <a:solidFill>
                <a:srgbClr val="FFFF00"/>
              </a:solidFill>
            </a:endParaRPr>
          </a:p>
          <a:p>
            <a:endParaRPr lang="en-US" dirty="0">
              <a:solidFill>
                <a:srgbClr val="FF6600"/>
              </a:solidFill>
            </a:endParaRPr>
          </a:p>
        </p:txBody>
      </p:sp>
      <p:sp>
        <p:nvSpPr>
          <p:cNvPr id="3" name="TextBox 2"/>
          <p:cNvSpPr txBox="1"/>
          <p:nvPr/>
        </p:nvSpPr>
        <p:spPr>
          <a:xfrm>
            <a:off x="7275092" y="1143000"/>
            <a:ext cx="184666" cy="369332"/>
          </a:xfrm>
          <a:prstGeom prst="rect">
            <a:avLst/>
          </a:prstGeom>
          <a:noFill/>
        </p:spPr>
        <p:txBody>
          <a:bodyPr wrap="none" rtlCol="0">
            <a:spAutoFit/>
          </a:bodyPr>
          <a:lstStyle/>
          <a:p>
            <a:endParaRPr lang="en-US" dirty="0"/>
          </a:p>
        </p:txBody>
      </p:sp>
      <p:sp>
        <p:nvSpPr>
          <p:cNvPr id="4" name="TextBox 3"/>
          <p:cNvSpPr txBox="1"/>
          <p:nvPr/>
        </p:nvSpPr>
        <p:spPr>
          <a:xfrm>
            <a:off x="4468268" y="229719"/>
            <a:ext cx="2725025" cy="369332"/>
          </a:xfrm>
          <a:prstGeom prst="rect">
            <a:avLst/>
          </a:prstGeom>
          <a:noFill/>
        </p:spPr>
        <p:txBody>
          <a:bodyPr wrap="none" rtlCol="0">
            <a:spAutoFit/>
          </a:bodyPr>
          <a:lstStyle/>
          <a:p>
            <a:r>
              <a:rPr lang="en-US" dirty="0">
                <a:solidFill>
                  <a:srgbClr val="86CE24"/>
                </a:solidFill>
              </a:rPr>
              <a:t>P(</a:t>
            </a:r>
            <a:r>
              <a:rPr lang="en-US" dirty="0" err="1">
                <a:solidFill>
                  <a:srgbClr val="86CE24"/>
                </a:solidFill>
              </a:rPr>
              <a:t>d</a:t>
            </a:r>
            <a:r>
              <a:rPr lang="en-US" baseline="-25000" dirty="0" err="1">
                <a:solidFill>
                  <a:srgbClr val="86CE24"/>
                </a:solidFill>
              </a:rPr>
              <a:t>j</a:t>
            </a:r>
            <a:r>
              <a:rPr lang="en-US" dirty="0" err="1">
                <a:solidFill>
                  <a:srgbClr val="86CE24"/>
                </a:solidFill>
              </a:rPr>
              <a:t>|h</a:t>
            </a:r>
            <a:r>
              <a:rPr lang="en-US" baseline="-25000" dirty="0" err="1">
                <a:solidFill>
                  <a:srgbClr val="86CE24"/>
                </a:solidFill>
              </a:rPr>
              <a:t>i</a:t>
            </a:r>
            <a:r>
              <a:rPr lang="en-US" dirty="0">
                <a:solidFill>
                  <a:srgbClr val="86CE24"/>
                </a:solidFill>
              </a:rPr>
              <a:t>) when </a:t>
            </a:r>
            <a:r>
              <a:rPr lang="en-US" dirty="0" err="1">
                <a:solidFill>
                  <a:srgbClr val="86CE24"/>
                </a:solidFill>
              </a:rPr>
              <a:t>d</a:t>
            </a:r>
            <a:r>
              <a:rPr lang="en-US" baseline="-25000" dirty="0" err="1">
                <a:solidFill>
                  <a:srgbClr val="86CE24"/>
                </a:solidFill>
              </a:rPr>
              <a:t>j</a:t>
            </a:r>
            <a:r>
              <a:rPr lang="en-US" dirty="0">
                <a:solidFill>
                  <a:srgbClr val="86CE24"/>
                </a:solidFill>
              </a:rPr>
              <a:t> is a Lime </a:t>
            </a:r>
            <a:endParaRPr lang="en-US" baseline="-25000" dirty="0">
              <a:solidFill>
                <a:srgbClr val="86CE24"/>
              </a:solidFill>
            </a:endParaRPr>
          </a:p>
        </p:txBody>
      </p:sp>
      <p:sp>
        <p:nvSpPr>
          <p:cNvPr id="5" name="Right Arrow 4"/>
          <p:cNvSpPr/>
          <p:nvPr/>
        </p:nvSpPr>
        <p:spPr>
          <a:xfrm rot="5400000">
            <a:off x="4809958" y="761373"/>
            <a:ext cx="551708" cy="211545"/>
          </a:xfrm>
          <a:prstGeom prst="rightArrow">
            <a:avLst>
              <a:gd name="adj1" fmla="val 21432"/>
              <a:gd name="adj2" fmla="val 50000"/>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471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784835">
                                            <p:txEl>
                                              <p:pRg st="7" end="7"/>
                                            </p:txEl>
                                          </p:spTgt>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0"/>
                                  </p:stCondLst>
                                  <p:childTnLst>
                                    <p:set>
                                      <p:cBhvr>
                                        <p:cTn id="9" dur="1" fill="hold">
                                          <p:stCondLst>
                                            <p:cond delay="0"/>
                                          </p:stCondLst>
                                        </p:cTn>
                                        <p:tgtEl>
                                          <p:spTgt spid="178490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1784835">
                                            <p:txEl>
                                              <p:pRg st="8" end="8"/>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499"/>
                                          </p:stCondLst>
                                        </p:cTn>
                                        <p:tgtEl>
                                          <p:spTgt spid="1784835">
                                            <p:txEl>
                                              <p:pRg st="9" end="9"/>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499"/>
                                          </p:stCondLst>
                                        </p:cTn>
                                        <p:tgtEl>
                                          <p:spTgt spid="1784835">
                                            <p:txEl>
                                              <p:pRg st="10" end="10"/>
                                            </p:txEl>
                                          </p:spTgt>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499"/>
                                          </p:stCondLst>
                                        </p:cTn>
                                        <p:tgtEl>
                                          <p:spTgt spid="178483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84835" grpId="0" build="p"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6882" name="Rectangle 2"/>
          <p:cNvSpPr>
            <a:spLocks noGrp="1" noChangeArrowheads="1"/>
          </p:cNvSpPr>
          <p:nvPr>
            <p:ph type="title"/>
          </p:nvPr>
        </p:nvSpPr>
        <p:spPr>
          <a:xfrm>
            <a:off x="668338" y="-467879"/>
            <a:ext cx="7772400" cy="1143000"/>
          </a:xfrm>
        </p:spPr>
        <p:txBody>
          <a:bodyPr/>
          <a:lstStyle/>
          <a:p>
            <a:r>
              <a:rPr lang="en-US" sz="4000" dirty="0"/>
              <a:t>Posterior Probability of </a:t>
            </a:r>
            <a:r>
              <a:rPr lang="en-US" sz="4000" i="1" dirty="0"/>
              <a:t>H</a:t>
            </a:r>
            <a:endParaRPr lang="en-US" sz="4000" dirty="0"/>
          </a:p>
        </p:txBody>
      </p:sp>
      <p:sp>
        <p:nvSpPr>
          <p:cNvPr id="1786883" name="Rectangle 3"/>
          <p:cNvSpPr>
            <a:spLocks noGrp="1" noChangeArrowheads="1"/>
          </p:cNvSpPr>
          <p:nvPr>
            <p:ph idx="1"/>
          </p:nvPr>
        </p:nvSpPr>
        <p:spPr>
          <a:xfrm>
            <a:off x="1143000" y="4971144"/>
            <a:ext cx="7772400" cy="1446859"/>
          </a:xfrm>
        </p:spPr>
        <p:txBody>
          <a:bodyPr>
            <a:normAutofit/>
          </a:bodyPr>
          <a:lstStyle/>
          <a:p>
            <a:pPr>
              <a:lnSpc>
                <a:spcPct val="90000"/>
              </a:lnSpc>
              <a:buFont typeface="Wingdings" charset="2"/>
              <a:buNone/>
            </a:pPr>
            <a:r>
              <a:rPr lang="en-US" sz="2800" dirty="0">
                <a:sym typeface="Symbol" charset="2"/>
              </a:rPr>
              <a:t>Computed as </a:t>
            </a:r>
            <a:r>
              <a:rPr lang="en-US" sz="2800" i="1" dirty="0" err="1">
                <a:sym typeface="Symbol" charset="2"/>
              </a:rPr>
              <a:t>P</a:t>
            </a:r>
            <a:r>
              <a:rPr lang="en-US" sz="2800" dirty="0" err="1">
                <a:sym typeface="Symbol" charset="2"/>
              </a:rPr>
              <a:t>(</a:t>
            </a:r>
            <a:r>
              <a:rPr lang="en-US" sz="2800" i="1" dirty="0" err="1">
                <a:sym typeface="Symbol" charset="2"/>
              </a:rPr>
              <a:t>h</a:t>
            </a:r>
            <a:r>
              <a:rPr lang="en-US" sz="2800" i="1" baseline="-25000" dirty="0" err="1">
                <a:sym typeface="Symbol" charset="2"/>
              </a:rPr>
              <a:t>i</a:t>
            </a:r>
            <a:r>
              <a:rPr lang="en-US" sz="2800" i="1" dirty="0">
                <a:sym typeface="Symbol" charset="2"/>
              </a:rPr>
              <a:t> </a:t>
            </a:r>
            <a:r>
              <a:rPr lang="en-US" sz="2800" dirty="0">
                <a:sym typeface="Symbol" charset="2"/>
              </a:rPr>
              <a:t>|</a:t>
            </a:r>
            <a:r>
              <a:rPr lang="en-US" sz="2800" i="1" dirty="0">
                <a:sym typeface="Symbol" charset="2"/>
              </a:rPr>
              <a:t> </a:t>
            </a:r>
            <a:r>
              <a:rPr lang="en-US" sz="2800" b="1" dirty="0" err="1">
                <a:sym typeface="Symbol" charset="2"/>
              </a:rPr>
              <a:t>d</a:t>
            </a:r>
            <a:r>
              <a:rPr lang="en-US" sz="2800" dirty="0">
                <a:sym typeface="Symbol" charset="2"/>
              </a:rPr>
              <a:t>)</a:t>
            </a:r>
            <a:r>
              <a:rPr lang="en-US" sz="2800" i="1" dirty="0">
                <a:sym typeface="Symbol" charset="2"/>
              </a:rPr>
              <a:t> = </a:t>
            </a:r>
            <a:r>
              <a:rPr lang="en-US" sz="2800" i="1" dirty="0" err="1">
                <a:sym typeface="Symbol" charset="2"/>
              </a:rPr>
              <a:t></a:t>
            </a:r>
            <a:r>
              <a:rPr lang="el-GR" sz="4000" dirty="0">
                <a:ea typeface="Arial" charset="0"/>
                <a:cs typeface="Arial" charset="0"/>
              </a:rPr>
              <a:t>π</a:t>
            </a:r>
            <a:r>
              <a:rPr lang="en-US" i="1" baseline="-25000" dirty="0"/>
              <a:t>j</a:t>
            </a:r>
            <a:r>
              <a:rPr lang="en-US" dirty="0"/>
              <a:t> </a:t>
            </a:r>
            <a:r>
              <a:rPr lang="en-US" i="1" dirty="0"/>
              <a:t>P</a:t>
            </a:r>
            <a:r>
              <a:rPr lang="en-US" dirty="0"/>
              <a:t>(</a:t>
            </a:r>
            <a:r>
              <a:rPr lang="en-US" i="1" dirty="0" err="1"/>
              <a:t>d</a:t>
            </a:r>
            <a:r>
              <a:rPr lang="en-US" i="1" baseline="-25000" dirty="0" err="1"/>
              <a:t>j</a:t>
            </a:r>
            <a:r>
              <a:rPr lang="en-US" dirty="0"/>
              <a:t> | </a:t>
            </a:r>
            <a:r>
              <a:rPr lang="en-US" i="1" dirty="0"/>
              <a:t>h</a:t>
            </a:r>
            <a:r>
              <a:rPr lang="en-US" i="1" baseline="-25000" dirty="0"/>
              <a:t>i</a:t>
            </a:r>
            <a:r>
              <a:rPr lang="en-US" dirty="0"/>
              <a:t>) </a:t>
            </a:r>
            <a:r>
              <a:rPr lang="en-US" sz="2800" i="1" dirty="0">
                <a:sym typeface="Symbol" charset="2"/>
              </a:rPr>
              <a:t>P</a:t>
            </a:r>
            <a:r>
              <a:rPr lang="en-US" sz="2800" dirty="0">
                <a:sym typeface="Symbol" charset="2"/>
              </a:rPr>
              <a:t>(</a:t>
            </a:r>
            <a:r>
              <a:rPr lang="en-US" sz="2800" i="1" dirty="0">
                <a:sym typeface="Symbol" charset="2"/>
              </a:rPr>
              <a:t>h</a:t>
            </a:r>
            <a:r>
              <a:rPr lang="en-US" sz="2800" i="1" baseline="-25000" dirty="0">
                <a:sym typeface="Symbol" charset="2"/>
              </a:rPr>
              <a:t>i</a:t>
            </a:r>
            <a:r>
              <a:rPr lang="en-US" sz="2800" dirty="0">
                <a:sym typeface="Symbol" charset="2"/>
              </a:rPr>
              <a:t>)</a:t>
            </a:r>
            <a:endParaRPr lang="en-US" dirty="0">
              <a:ea typeface="Arial" charset="0"/>
              <a:cs typeface="Arial" charset="0"/>
            </a:endParaRPr>
          </a:p>
        </p:txBody>
      </p:sp>
      <p:sp>
        <p:nvSpPr>
          <p:cNvPr id="6" name="Slide Number Placeholder 5"/>
          <p:cNvSpPr>
            <a:spLocks noGrp="1"/>
          </p:cNvSpPr>
          <p:nvPr>
            <p:ph type="sldNum" sz="quarter" idx="12"/>
          </p:nvPr>
        </p:nvSpPr>
        <p:spPr/>
        <p:txBody>
          <a:bodyPr>
            <a:normAutofit fontScale="92500" lnSpcReduction="20000"/>
          </a:bodyPr>
          <a:lstStyle/>
          <a:p>
            <a:fld id="{3432D7C8-2553-4945-B21E-9A23C3B49904}" type="slidenum">
              <a:rPr lang="en-US">
                <a:solidFill>
                  <a:srgbClr val="000000"/>
                </a:solidFill>
              </a:rPr>
              <a:pPr/>
              <a:t>4</a:t>
            </a:fld>
            <a:endParaRPr lang="en-US">
              <a:solidFill>
                <a:srgbClr val="000000"/>
              </a:solidFill>
            </a:endParaRPr>
          </a:p>
        </p:txBody>
      </p:sp>
      <p:pic>
        <p:nvPicPr>
          <p:cNvPr id="1786884" name="Picture 4" descr="Picture 1"/>
          <p:cNvPicPr>
            <a:picLocks noChangeAspect="1" noChangeArrowheads="1"/>
          </p:cNvPicPr>
          <p:nvPr/>
        </p:nvPicPr>
        <p:blipFill>
          <a:blip r:embed="rId3"/>
          <a:srcRect/>
          <a:stretch>
            <a:fillRect/>
          </a:stretch>
        </p:blipFill>
        <p:spPr bwMode="auto">
          <a:xfrm>
            <a:off x="1116698" y="642857"/>
            <a:ext cx="6277183" cy="4532506"/>
          </a:xfrm>
          <a:prstGeom prst="rect">
            <a:avLst/>
          </a:prstGeom>
          <a:noFill/>
        </p:spPr>
      </p:pic>
      <p:pic>
        <p:nvPicPr>
          <p:cNvPr id="1786885" name="Picture 5" descr="Picture 1"/>
          <p:cNvPicPr>
            <a:picLocks noChangeAspect="1" noChangeArrowheads="1"/>
          </p:cNvPicPr>
          <p:nvPr/>
        </p:nvPicPr>
        <p:blipFill>
          <a:blip r:embed="rId4"/>
          <a:srcRect/>
          <a:stretch>
            <a:fillRect/>
          </a:stretch>
        </p:blipFill>
        <p:spPr bwMode="auto">
          <a:xfrm rot="5400000">
            <a:off x="7444581" y="2532857"/>
            <a:ext cx="2068513" cy="508000"/>
          </a:xfrm>
          <a:prstGeom prst="rect">
            <a:avLst/>
          </a:prstGeom>
          <a:noFill/>
          <a:ln w="19050">
            <a:solidFill>
              <a:schemeClr val="tx1"/>
            </a:solidFill>
            <a:miter lim="800000"/>
            <a:headEnd/>
            <a:tailEnd/>
          </a:ln>
        </p:spPr>
      </p:pic>
      <p:sp>
        <p:nvSpPr>
          <p:cNvPr id="7" name="TextBox 6"/>
          <p:cNvSpPr txBox="1"/>
          <p:nvPr/>
        </p:nvSpPr>
        <p:spPr>
          <a:xfrm>
            <a:off x="6215439" y="4806031"/>
            <a:ext cx="1056712" cy="369332"/>
          </a:xfrm>
          <a:prstGeom prst="rect">
            <a:avLst/>
          </a:prstGeom>
          <a:noFill/>
        </p:spPr>
        <p:txBody>
          <a:bodyPr wrap="none" rtlCol="0">
            <a:spAutoFit/>
          </a:bodyPr>
          <a:lstStyle/>
          <a:p>
            <a:r>
              <a:rPr lang="en-US" sz="1800" dirty="0">
                <a:solidFill>
                  <a:srgbClr val="000000"/>
                </a:solidFill>
                <a:latin typeface="Helvetica"/>
                <a:cs typeface="Helvetica"/>
              </a:rPr>
              <a:t>(all </a:t>
            </a:r>
            <a:r>
              <a:rPr lang="en-US" sz="1800" dirty="0">
                <a:solidFill>
                  <a:srgbClr val="2FFF20"/>
                </a:solidFill>
                <a:latin typeface="Helvetica"/>
                <a:cs typeface="Helvetica"/>
              </a:rPr>
              <a:t>lime</a:t>
            </a:r>
            <a:r>
              <a:rPr lang="en-US" sz="1800" dirty="0">
                <a:solidFill>
                  <a:srgbClr val="000000"/>
                </a:solidFill>
                <a:latin typeface="Helvetica"/>
                <a:cs typeface="Helvetica"/>
              </a:rPr>
              <a:t>)</a:t>
            </a:r>
          </a:p>
        </p:txBody>
      </p:sp>
      <p:sp>
        <p:nvSpPr>
          <p:cNvPr id="2" name="Rectangle 1"/>
          <p:cNvSpPr/>
          <p:nvPr/>
        </p:nvSpPr>
        <p:spPr>
          <a:xfrm>
            <a:off x="5321627" y="5628273"/>
            <a:ext cx="2791225" cy="369332"/>
          </a:xfrm>
          <a:prstGeom prst="rect">
            <a:avLst/>
          </a:prstGeom>
        </p:spPr>
        <p:txBody>
          <a:bodyPr wrap="none">
            <a:spAutoFit/>
          </a:bodyPr>
          <a:lstStyle/>
          <a:p>
            <a:r>
              <a:rPr lang="en-US" i="1" dirty="0">
                <a:solidFill>
                  <a:srgbClr val="86CE24"/>
                </a:solidFill>
                <a:sym typeface="Symbol" charset="2"/>
              </a:rPr>
              <a:t>Ex: P</a:t>
            </a:r>
            <a:r>
              <a:rPr lang="en-US" dirty="0">
                <a:solidFill>
                  <a:srgbClr val="86CE24"/>
                </a:solidFill>
                <a:sym typeface="Symbol" charset="2"/>
              </a:rPr>
              <a:t>(</a:t>
            </a:r>
            <a:r>
              <a:rPr lang="en-US" i="1" dirty="0">
                <a:solidFill>
                  <a:srgbClr val="86CE24"/>
                </a:solidFill>
                <a:sym typeface="Symbol" charset="2"/>
              </a:rPr>
              <a:t>h</a:t>
            </a:r>
            <a:r>
              <a:rPr lang="en-US" i="1" baseline="-25000" dirty="0">
                <a:solidFill>
                  <a:srgbClr val="86CE24"/>
                </a:solidFill>
                <a:sym typeface="Symbol" charset="2"/>
              </a:rPr>
              <a:t>3</a:t>
            </a:r>
            <a:r>
              <a:rPr lang="en-US" dirty="0">
                <a:solidFill>
                  <a:srgbClr val="86CE24"/>
                </a:solidFill>
                <a:sym typeface="Symbol" charset="2"/>
              </a:rPr>
              <a:t>|</a:t>
            </a:r>
            <a:r>
              <a:rPr lang="en-US" i="1" dirty="0">
                <a:solidFill>
                  <a:srgbClr val="86CE24"/>
                </a:solidFill>
                <a:sym typeface="Symbol" charset="2"/>
              </a:rPr>
              <a:t> </a:t>
            </a:r>
            <a:r>
              <a:rPr lang="en-US" b="1" dirty="0">
                <a:solidFill>
                  <a:srgbClr val="86CE24"/>
                </a:solidFill>
                <a:sym typeface="Symbol" charset="2"/>
              </a:rPr>
              <a:t>d</a:t>
            </a:r>
            <a:r>
              <a:rPr lang="en-US" dirty="0">
                <a:solidFill>
                  <a:srgbClr val="86CE24"/>
                </a:solidFill>
                <a:sym typeface="Symbol" charset="2"/>
              </a:rPr>
              <a:t>)</a:t>
            </a:r>
            <a:r>
              <a:rPr lang="en-US" i="1" dirty="0">
                <a:solidFill>
                  <a:srgbClr val="86CE24"/>
                </a:solidFill>
                <a:sym typeface="Symbol" charset="2"/>
              </a:rPr>
              <a:t> = </a:t>
            </a:r>
            <a:r>
              <a:rPr lang="el-GR" dirty="0">
                <a:solidFill>
                  <a:srgbClr val="86CE24"/>
                </a:solidFill>
                <a:ea typeface="Arial" charset="0"/>
                <a:cs typeface="Arial" charset="0"/>
              </a:rPr>
              <a:t>π</a:t>
            </a:r>
            <a:r>
              <a:rPr lang="en-US" i="1" baseline="-25000" dirty="0">
                <a:solidFill>
                  <a:srgbClr val="86CE24"/>
                </a:solidFill>
              </a:rPr>
              <a:t>j </a:t>
            </a:r>
            <a:r>
              <a:rPr lang="en-US" i="1" dirty="0">
                <a:solidFill>
                  <a:srgbClr val="86CE24"/>
                </a:solidFill>
              </a:rPr>
              <a:t>(.5 * </a:t>
            </a:r>
            <a:r>
              <a:rPr lang="en-US" i="1" dirty="0">
                <a:solidFill>
                  <a:srgbClr val="86CE24"/>
                </a:solidFill>
                <a:sym typeface="Symbol" charset="2"/>
              </a:rPr>
              <a:t>.4)</a:t>
            </a:r>
            <a:endParaRPr lang="en-US" dirty="0">
              <a:solidFill>
                <a:srgbClr val="86CE24"/>
              </a:solidFill>
            </a:endParaRPr>
          </a:p>
        </p:txBody>
      </p:sp>
    </p:spTree>
    <p:extLst>
      <p:ext uri="{BB962C8B-B14F-4D97-AF65-F5344CB8AC3E}">
        <p14:creationId xmlns:p14="http://schemas.microsoft.com/office/powerpoint/2010/main" val="599393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7906" name="Rectangle 2"/>
          <p:cNvSpPr>
            <a:spLocks noGrp="1" noChangeArrowheads="1"/>
          </p:cNvSpPr>
          <p:nvPr>
            <p:ph type="title"/>
          </p:nvPr>
        </p:nvSpPr>
        <p:spPr>
          <a:xfrm>
            <a:off x="669925" y="-138855"/>
            <a:ext cx="7772400" cy="1143000"/>
          </a:xfrm>
        </p:spPr>
        <p:txBody>
          <a:bodyPr/>
          <a:lstStyle/>
          <a:p>
            <a:r>
              <a:rPr lang="en-US" dirty="0"/>
              <a:t>Probability of Predicting </a:t>
            </a:r>
            <a:r>
              <a:rPr lang="en-US" dirty="0">
                <a:solidFill>
                  <a:srgbClr val="2FFF20"/>
                </a:solidFill>
              </a:rPr>
              <a:t>Lime</a:t>
            </a:r>
          </a:p>
        </p:txBody>
      </p:sp>
      <p:sp>
        <p:nvSpPr>
          <p:cNvPr id="1787907" name="Rectangle 3"/>
          <p:cNvSpPr>
            <a:spLocks noGrp="1" noChangeArrowheads="1"/>
          </p:cNvSpPr>
          <p:nvPr>
            <p:ph idx="1"/>
          </p:nvPr>
        </p:nvSpPr>
        <p:spPr>
          <a:xfrm>
            <a:off x="812800" y="5101203"/>
            <a:ext cx="7772400" cy="582612"/>
          </a:xfrm>
        </p:spPr>
        <p:txBody>
          <a:bodyPr>
            <a:normAutofit fontScale="92500"/>
          </a:bodyPr>
          <a:lstStyle/>
          <a:p>
            <a:pPr>
              <a:buFont typeface="Wingdings" charset="2"/>
              <a:buNone/>
            </a:pPr>
            <a:r>
              <a:rPr lang="en-US" sz="2800" dirty="0"/>
              <a:t>Computed as </a:t>
            </a:r>
            <a:r>
              <a:rPr lang="en-US" sz="2800" dirty="0">
                <a:sym typeface="Symbol" charset="2"/>
              </a:rPr>
              <a:t>P(</a:t>
            </a:r>
            <a:r>
              <a:rPr lang="en-US" sz="2800" i="1" dirty="0">
                <a:sym typeface="Symbol" charset="2"/>
              </a:rPr>
              <a:t>lime</a:t>
            </a:r>
            <a:r>
              <a:rPr lang="en-US" sz="2800" dirty="0">
                <a:sym typeface="Symbol" charset="2"/>
              </a:rPr>
              <a:t> | </a:t>
            </a:r>
            <a:r>
              <a:rPr lang="en-US" sz="2800" b="1" dirty="0">
                <a:sym typeface="Symbol" charset="2"/>
              </a:rPr>
              <a:t>d</a:t>
            </a:r>
            <a:r>
              <a:rPr lang="en-US" sz="2800" dirty="0">
                <a:sym typeface="Symbol" charset="2"/>
              </a:rPr>
              <a:t>) = </a:t>
            </a:r>
            <a:r>
              <a:rPr lang="el-GR" sz="2800" dirty="0">
                <a:ea typeface="Arial" charset="0"/>
                <a:cs typeface="Arial" charset="0"/>
              </a:rPr>
              <a:t>Σ</a:t>
            </a:r>
            <a:r>
              <a:rPr lang="el-GR" sz="2800" i="1" baseline="-25000" dirty="0">
                <a:ea typeface="Arial" charset="0"/>
                <a:cs typeface="Arial" charset="0"/>
              </a:rPr>
              <a:t>i</a:t>
            </a:r>
            <a:r>
              <a:rPr lang="el-GR" sz="2800" dirty="0">
                <a:ea typeface="Arial" charset="0"/>
                <a:cs typeface="Arial" charset="0"/>
              </a:rPr>
              <a:t> </a:t>
            </a:r>
            <a:r>
              <a:rPr lang="en-US" sz="2800" dirty="0">
                <a:sym typeface="Symbol" charset="2"/>
              </a:rPr>
              <a:t>P(</a:t>
            </a:r>
            <a:r>
              <a:rPr lang="en-US" sz="2800" i="1" dirty="0">
                <a:sym typeface="Symbol" charset="2"/>
              </a:rPr>
              <a:t>lime</a:t>
            </a:r>
            <a:r>
              <a:rPr lang="en-US" sz="2800" dirty="0">
                <a:sym typeface="Symbol" charset="2"/>
              </a:rPr>
              <a:t> | </a:t>
            </a:r>
            <a:r>
              <a:rPr lang="en-US" sz="2800" i="1" dirty="0">
                <a:sym typeface="Symbol" charset="2"/>
              </a:rPr>
              <a:t>h</a:t>
            </a:r>
            <a:r>
              <a:rPr lang="en-US" sz="2800" i="1" baseline="-25000" dirty="0">
                <a:sym typeface="Symbol" charset="2"/>
              </a:rPr>
              <a:t>i</a:t>
            </a:r>
            <a:r>
              <a:rPr lang="en-US" sz="2800" dirty="0">
                <a:sym typeface="Symbol" charset="2"/>
              </a:rPr>
              <a:t>)</a:t>
            </a:r>
            <a:r>
              <a:rPr lang="en-US" sz="2800" b="1" dirty="0">
                <a:sym typeface="Symbol" charset="2"/>
              </a:rPr>
              <a:t>P</a:t>
            </a:r>
            <a:r>
              <a:rPr lang="en-US" sz="2800" dirty="0">
                <a:sym typeface="Symbol" charset="2"/>
              </a:rPr>
              <a:t>(</a:t>
            </a:r>
            <a:r>
              <a:rPr lang="en-US" sz="2800" i="1" dirty="0">
                <a:sym typeface="Symbol" charset="2"/>
              </a:rPr>
              <a:t>h</a:t>
            </a:r>
            <a:r>
              <a:rPr lang="en-US" sz="2800" i="1" baseline="-25000" dirty="0">
                <a:sym typeface="Symbol" charset="2"/>
              </a:rPr>
              <a:t>i</a:t>
            </a:r>
            <a:r>
              <a:rPr lang="en-US" sz="2800" dirty="0">
                <a:sym typeface="Symbol" charset="2"/>
              </a:rPr>
              <a:t> | </a:t>
            </a:r>
            <a:r>
              <a:rPr lang="en-US" sz="2800" b="1" dirty="0">
                <a:sym typeface="Symbol" charset="2"/>
              </a:rPr>
              <a:t>d</a:t>
            </a:r>
            <a:r>
              <a:rPr lang="en-US" sz="2800" dirty="0">
                <a:sym typeface="Symbol" charset="2"/>
              </a:rPr>
              <a:t>)</a:t>
            </a:r>
            <a:r>
              <a:rPr lang="en-US" sz="2800" dirty="0"/>
              <a:t> </a:t>
            </a:r>
          </a:p>
        </p:txBody>
      </p:sp>
      <p:pic>
        <p:nvPicPr>
          <p:cNvPr id="1787908" name="Picture 4" descr="Picture 2"/>
          <p:cNvPicPr>
            <a:picLocks noChangeAspect="1" noChangeArrowheads="1"/>
          </p:cNvPicPr>
          <p:nvPr/>
        </p:nvPicPr>
        <p:blipFill>
          <a:blip r:embed="rId3"/>
          <a:srcRect/>
          <a:stretch>
            <a:fillRect/>
          </a:stretch>
        </p:blipFill>
        <p:spPr bwMode="auto">
          <a:xfrm>
            <a:off x="1572013" y="986658"/>
            <a:ext cx="5850082" cy="4223119"/>
          </a:xfrm>
          <a:prstGeom prst="rect">
            <a:avLst/>
          </a:prstGeom>
          <a:noFill/>
        </p:spPr>
      </p:pic>
      <p:sp>
        <p:nvSpPr>
          <p:cNvPr id="6" name="TextBox 5"/>
          <p:cNvSpPr txBox="1"/>
          <p:nvPr/>
        </p:nvSpPr>
        <p:spPr>
          <a:xfrm>
            <a:off x="6233014" y="4809850"/>
            <a:ext cx="1056712" cy="369332"/>
          </a:xfrm>
          <a:prstGeom prst="rect">
            <a:avLst/>
          </a:prstGeom>
          <a:noFill/>
        </p:spPr>
        <p:txBody>
          <a:bodyPr wrap="none" rtlCol="0">
            <a:spAutoFit/>
          </a:bodyPr>
          <a:lstStyle/>
          <a:p>
            <a:r>
              <a:rPr lang="en-US" sz="1800" dirty="0">
                <a:solidFill>
                  <a:srgbClr val="000000"/>
                </a:solidFill>
                <a:latin typeface="Helvetica"/>
                <a:cs typeface="Helvetica"/>
              </a:rPr>
              <a:t>(all </a:t>
            </a:r>
            <a:r>
              <a:rPr lang="en-US" sz="1800" dirty="0">
                <a:solidFill>
                  <a:srgbClr val="2FFF20"/>
                </a:solidFill>
                <a:latin typeface="Helvetica"/>
                <a:cs typeface="Helvetica"/>
              </a:rPr>
              <a:t>lime</a:t>
            </a:r>
            <a:r>
              <a:rPr lang="en-US" sz="1800" dirty="0">
                <a:solidFill>
                  <a:srgbClr val="000000"/>
                </a:solidFill>
                <a:latin typeface="Helvetica"/>
                <a:cs typeface="Helvetica"/>
              </a:rPr>
              <a:t>)</a:t>
            </a:r>
          </a:p>
        </p:txBody>
      </p:sp>
    </p:spTree>
    <p:extLst>
      <p:ext uri="{BB962C8B-B14F-4D97-AF65-F5344CB8AC3E}">
        <p14:creationId xmlns:p14="http://schemas.microsoft.com/office/powerpoint/2010/main" val="27004419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Naïve Bayes Classifier</a:t>
            </a:r>
          </a:p>
        </p:txBody>
      </p:sp>
      <p:pic>
        <p:nvPicPr>
          <p:cNvPr id="5" name="Content Placeholder 4"/>
          <p:cNvPicPr>
            <a:picLocks noGrp="1" noChangeAspect="1"/>
          </p:cNvPicPr>
          <p:nvPr>
            <p:ph idx="1"/>
          </p:nvPr>
        </p:nvPicPr>
        <p:blipFill>
          <a:blip r:embed="rId2"/>
          <a:srcRect t="-21709" b="-21709"/>
          <a:stretch>
            <a:fillRect/>
          </a:stretch>
        </p:blipFill>
        <p:spPr>
          <a:xfrm>
            <a:off x="-102188" y="632223"/>
            <a:ext cx="7620000" cy="4373563"/>
          </a:xfrm>
        </p:spPr>
      </p:pic>
      <p:sp>
        <p:nvSpPr>
          <p:cNvPr id="4" name="Slide Number Placeholder 3"/>
          <p:cNvSpPr>
            <a:spLocks noGrp="1"/>
          </p:cNvSpPr>
          <p:nvPr>
            <p:ph type="sldNum" sz="quarter" idx="12"/>
          </p:nvPr>
        </p:nvSpPr>
        <p:spPr/>
        <p:txBody>
          <a:bodyPr/>
          <a:lstStyle/>
          <a:p>
            <a:fld id="{2D3A695E-CF49-844C-908C-762332DE5207}" type="slidenum">
              <a:rPr lang="en-US" smtClean="0"/>
              <a:pPr/>
              <a:t>6</a:t>
            </a:fld>
            <a:endParaRPr lang="en-US"/>
          </a:p>
        </p:txBody>
      </p:sp>
      <p:pic>
        <p:nvPicPr>
          <p:cNvPr id="6" name="Picture 5"/>
          <p:cNvPicPr>
            <a:picLocks noChangeAspect="1"/>
          </p:cNvPicPr>
          <p:nvPr/>
        </p:nvPicPr>
        <p:blipFill>
          <a:blip r:embed="rId3"/>
          <a:stretch>
            <a:fillRect/>
          </a:stretch>
        </p:blipFill>
        <p:spPr>
          <a:xfrm>
            <a:off x="3499464" y="3265853"/>
            <a:ext cx="5644536" cy="2144346"/>
          </a:xfrm>
          <a:prstGeom prst="rect">
            <a:avLst/>
          </a:prstGeom>
        </p:spPr>
      </p:pic>
    </p:spTree>
    <p:extLst>
      <p:ext uri="{BB962C8B-B14F-4D97-AF65-F5344CB8AC3E}">
        <p14:creationId xmlns:p14="http://schemas.microsoft.com/office/powerpoint/2010/main" val="3989861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Naïve Bayes</a:t>
            </a:r>
          </a:p>
        </p:txBody>
      </p:sp>
      <p:pic>
        <p:nvPicPr>
          <p:cNvPr id="5" name="Content Placeholder 4"/>
          <p:cNvPicPr>
            <a:picLocks noGrp="1" noChangeAspect="1"/>
          </p:cNvPicPr>
          <p:nvPr>
            <p:ph idx="1"/>
          </p:nvPr>
        </p:nvPicPr>
        <p:blipFill>
          <a:blip r:embed="rId2"/>
          <a:srcRect t="-53906" b="-53906"/>
          <a:stretch>
            <a:fillRect/>
          </a:stretch>
        </p:blipFill>
        <p:spPr>
          <a:xfrm>
            <a:off x="311218" y="165047"/>
            <a:ext cx="7620000" cy="4373563"/>
          </a:xfrm>
        </p:spPr>
      </p:pic>
      <p:sp>
        <p:nvSpPr>
          <p:cNvPr id="4" name="Slide Number Placeholder 3"/>
          <p:cNvSpPr>
            <a:spLocks noGrp="1"/>
          </p:cNvSpPr>
          <p:nvPr>
            <p:ph type="sldNum" sz="quarter" idx="12"/>
          </p:nvPr>
        </p:nvSpPr>
        <p:spPr/>
        <p:txBody>
          <a:bodyPr/>
          <a:lstStyle/>
          <a:p>
            <a:fld id="{2D3A695E-CF49-844C-908C-762332DE5207}" type="slidenum">
              <a:rPr lang="en-US" smtClean="0"/>
              <a:pPr/>
              <a:t>7</a:t>
            </a:fld>
            <a:endParaRPr lang="en-US"/>
          </a:p>
        </p:txBody>
      </p:sp>
      <p:pic>
        <p:nvPicPr>
          <p:cNvPr id="6" name="Picture 5"/>
          <p:cNvPicPr>
            <a:picLocks noChangeAspect="1"/>
          </p:cNvPicPr>
          <p:nvPr/>
        </p:nvPicPr>
        <p:blipFill>
          <a:blip r:embed="rId3"/>
          <a:stretch>
            <a:fillRect/>
          </a:stretch>
        </p:blipFill>
        <p:spPr>
          <a:xfrm>
            <a:off x="102188" y="3801752"/>
            <a:ext cx="8702675" cy="1879273"/>
          </a:xfrm>
          <a:prstGeom prst="rect">
            <a:avLst/>
          </a:prstGeom>
        </p:spPr>
      </p:pic>
    </p:spTree>
    <p:extLst>
      <p:ext uri="{BB962C8B-B14F-4D97-AF65-F5344CB8AC3E}">
        <p14:creationId xmlns:p14="http://schemas.microsoft.com/office/powerpoint/2010/main" val="3492126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rcRect l="-17390" r="-17390"/>
          <a:stretch>
            <a:fillRect/>
          </a:stretch>
        </p:blipFill>
        <p:spPr>
          <a:xfrm>
            <a:off x="-856646" y="1"/>
            <a:ext cx="6739754" cy="3868338"/>
          </a:xfrm>
        </p:spPr>
      </p:pic>
      <p:sp>
        <p:nvSpPr>
          <p:cNvPr id="4" name="Slide Number Placeholder 3"/>
          <p:cNvSpPr>
            <a:spLocks noGrp="1"/>
          </p:cNvSpPr>
          <p:nvPr>
            <p:ph type="sldNum" sz="quarter" idx="12"/>
          </p:nvPr>
        </p:nvSpPr>
        <p:spPr/>
        <p:txBody>
          <a:bodyPr/>
          <a:lstStyle/>
          <a:p>
            <a:fld id="{2D3A695E-CF49-844C-908C-762332DE5207}" type="slidenum">
              <a:rPr lang="en-US" smtClean="0"/>
              <a:pPr/>
              <a:t>8</a:t>
            </a:fld>
            <a:endParaRPr lang="en-US"/>
          </a:p>
        </p:txBody>
      </p:sp>
      <p:pic>
        <p:nvPicPr>
          <p:cNvPr id="6" name="Picture 5"/>
          <p:cNvPicPr>
            <a:picLocks noChangeAspect="1"/>
          </p:cNvPicPr>
          <p:nvPr/>
        </p:nvPicPr>
        <p:blipFill>
          <a:blip r:embed="rId3"/>
          <a:stretch>
            <a:fillRect/>
          </a:stretch>
        </p:blipFill>
        <p:spPr>
          <a:xfrm>
            <a:off x="3601721" y="2939312"/>
            <a:ext cx="5466079" cy="2958187"/>
          </a:xfrm>
          <a:prstGeom prst="rect">
            <a:avLst/>
          </a:prstGeom>
        </p:spPr>
      </p:pic>
      <p:pic>
        <p:nvPicPr>
          <p:cNvPr id="7" name="Picture 6"/>
          <p:cNvPicPr>
            <a:picLocks noChangeAspect="1"/>
          </p:cNvPicPr>
          <p:nvPr/>
        </p:nvPicPr>
        <p:blipFill>
          <a:blip r:embed="rId4"/>
          <a:stretch>
            <a:fillRect/>
          </a:stretch>
        </p:blipFill>
        <p:spPr>
          <a:xfrm>
            <a:off x="4980113" y="605101"/>
            <a:ext cx="3722562" cy="1624129"/>
          </a:xfrm>
          <a:prstGeom prst="rect">
            <a:avLst/>
          </a:prstGeom>
        </p:spPr>
      </p:pic>
      <p:pic>
        <p:nvPicPr>
          <p:cNvPr id="8" name="Picture 7"/>
          <p:cNvPicPr>
            <a:picLocks noChangeAspect="1"/>
          </p:cNvPicPr>
          <p:nvPr/>
        </p:nvPicPr>
        <p:blipFill>
          <a:blip r:embed="rId5"/>
          <a:stretch>
            <a:fillRect/>
          </a:stretch>
        </p:blipFill>
        <p:spPr>
          <a:xfrm>
            <a:off x="189777" y="3868339"/>
            <a:ext cx="4072921" cy="1032213"/>
          </a:xfrm>
          <a:prstGeom prst="rect">
            <a:avLst/>
          </a:prstGeom>
        </p:spPr>
      </p:pic>
    </p:spTree>
    <p:extLst>
      <p:ext uri="{BB962C8B-B14F-4D97-AF65-F5344CB8AC3E}">
        <p14:creationId xmlns:p14="http://schemas.microsoft.com/office/powerpoint/2010/main" val="12739188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rcRect l="-17390" r="-17390"/>
          <a:stretch>
            <a:fillRect/>
          </a:stretch>
        </p:blipFill>
        <p:spPr>
          <a:xfrm>
            <a:off x="-856646" y="1"/>
            <a:ext cx="6739754" cy="3868338"/>
          </a:xfrm>
        </p:spPr>
      </p:pic>
      <p:sp>
        <p:nvSpPr>
          <p:cNvPr id="4" name="Slide Number Placeholder 3"/>
          <p:cNvSpPr>
            <a:spLocks noGrp="1"/>
          </p:cNvSpPr>
          <p:nvPr>
            <p:ph type="sldNum" sz="quarter" idx="12"/>
          </p:nvPr>
        </p:nvSpPr>
        <p:spPr/>
        <p:txBody>
          <a:bodyPr/>
          <a:lstStyle/>
          <a:p>
            <a:fld id="{2D3A695E-CF49-844C-908C-762332DE5207}" type="slidenum">
              <a:rPr lang="en-US" smtClean="0"/>
              <a:pPr/>
              <a:t>9</a:t>
            </a:fld>
            <a:endParaRPr lang="en-US"/>
          </a:p>
        </p:txBody>
      </p:sp>
      <p:pic>
        <p:nvPicPr>
          <p:cNvPr id="9" name="Picture 8"/>
          <p:cNvPicPr>
            <a:picLocks noChangeAspect="1"/>
          </p:cNvPicPr>
          <p:nvPr/>
        </p:nvPicPr>
        <p:blipFill>
          <a:blip r:embed="rId3"/>
          <a:stretch>
            <a:fillRect/>
          </a:stretch>
        </p:blipFill>
        <p:spPr>
          <a:xfrm>
            <a:off x="5153194" y="887688"/>
            <a:ext cx="3985332" cy="1990108"/>
          </a:xfrm>
          <a:prstGeom prst="rect">
            <a:avLst/>
          </a:prstGeom>
        </p:spPr>
      </p:pic>
      <p:pic>
        <p:nvPicPr>
          <p:cNvPr id="10" name="Picture 9"/>
          <p:cNvPicPr>
            <a:picLocks noChangeAspect="1"/>
          </p:cNvPicPr>
          <p:nvPr/>
        </p:nvPicPr>
        <p:blipFill>
          <a:blip r:embed="rId4"/>
          <a:stretch>
            <a:fillRect/>
          </a:stretch>
        </p:blipFill>
        <p:spPr>
          <a:xfrm>
            <a:off x="-5474" y="4074821"/>
            <a:ext cx="9144000" cy="1789043"/>
          </a:xfrm>
          <a:prstGeom prst="rect">
            <a:avLst/>
          </a:prstGeom>
        </p:spPr>
      </p:pic>
    </p:spTree>
    <p:extLst>
      <p:ext uri="{BB962C8B-B14F-4D97-AF65-F5344CB8AC3E}">
        <p14:creationId xmlns:p14="http://schemas.microsoft.com/office/powerpoint/2010/main" val="11992461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s561">
  <a:themeElements>
    <a:clrScheme name="Custom 3">
      <a:dk1>
        <a:srgbClr val="000000"/>
      </a:dk1>
      <a:lt1>
        <a:srgbClr val="FFFFFF"/>
      </a:lt1>
      <a:dk2>
        <a:srgbClr val="D1282E"/>
      </a:dk2>
      <a:lt2>
        <a:srgbClr val="C8C8B1"/>
      </a:lt2>
      <a:accent1>
        <a:srgbClr val="7A7A7A"/>
      </a:accent1>
      <a:accent2>
        <a:srgbClr val="0023AB"/>
      </a:accent2>
      <a:accent3>
        <a:srgbClr val="526DB0"/>
      </a:accent3>
      <a:accent4>
        <a:srgbClr val="989AAC"/>
      </a:accent4>
      <a:accent5>
        <a:srgbClr val="DC5924"/>
      </a:accent5>
      <a:accent6>
        <a:srgbClr val="B4B392"/>
      </a:accent6>
      <a:hlink>
        <a:srgbClr val="0023AB"/>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1_AI Spring 2015">
  <a:themeElements>
    <a:clrScheme name="Custom 3">
      <a:dk1>
        <a:srgbClr val="000000"/>
      </a:dk1>
      <a:lt1>
        <a:srgbClr val="FFFFFF"/>
      </a:lt1>
      <a:dk2>
        <a:srgbClr val="D1282E"/>
      </a:dk2>
      <a:lt2>
        <a:srgbClr val="C8C8B1"/>
      </a:lt2>
      <a:accent1>
        <a:srgbClr val="7A7A7A"/>
      </a:accent1>
      <a:accent2>
        <a:srgbClr val="0023AB"/>
      </a:accent2>
      <a:accent3>
        <a:srgbClr val="526DB0"/>
      </a:accent3>
      <a:accent4>
        <a:srgbClr val="989AAC"/>
      </a:accent4>
      <a:accent5>
        <a:srgbClr val="DC5924"/>
      </a:accent5>
      <a:accent6>
        <a:srgbClr val="B4B392"/>
      </a:accent6>
      <a:hlink>
        <a:srgbClr val="0023AB"/>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a:lstStyle/>
    </a:txDef>
  </a:objectDefaults>
  <a:extraClrSchemeLst/>
</a:theme>
</file>

<file path=docProps/app.xml><?xml version="1.0" encoding="utf-8"?>
<Properties xmlns="http://schemas.openxmlformats.org/officeDocument/2006/extended-properties" xmlns:vt="http://schemas.openxmlformats.org/officeDocument/2006/docPropsVTypes">
  <Template>cs561.thmx</Template>
  <TotalTime>13520</TotalTime>
  <Words>890</Words>
  <Application>Microsoft Macintosh PowerPoint</Application>
  <PresentationFormat>On-screen Show (4:3)</PresentationFormat>
  <Paragraphs>113</Paragraphs>
  <Slides>18</Slides>
  <Notes>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18</vt:i4>
      </vt:variant>
    </vt:vector>
  </HeadingPairs>
  <TitlesOfParts>
    <vt:vector size="27" baseType="lpstr">
      <vt:lpstr>ＭＳ Ｐゴシック</vt:lpstr>
      <vt:lpstr>Arial</vt:lpstr>
      <vt:lpstr>Arial Black</vt:lpstr>
      <vt:lpstr>Calibri</vt:lpstr>
      <vt:lpstr>Helvetica</vt:lpstr>
      <vt:lpstr>Symbol</vt:lpstr>
      <vt:lpstr>Wingdings</vt:lpstr>
      <vt:lpstr>cs561</vt:lpstr>
      <vt:lpstr>1_AI Spring 2015</vt:lpstr>
      <vt:lpstr>PowerPoint Presentation</vt:lpstr>
      <vt:lpstr>Probability </vt:lpstr>
      <vt:lpstr>Candy Example</vt:lpstr>
      <vt:lpstr>Posterior Probability of H</vt:lpstr>
      <vt:lpstr>Probability of Predicting Lime</vt:lpstr>
      <vt:lpstr>Naïve Bayes Classifier</vt:lpstr>
      <vt:lpstr>Naïve Bayes</vt:lpstr>
      <vt:lpstr>PowerPoint Presentation</vt:lpstr>
      <vt:lpstr>PowerPoint Presentation</vt:lpstr>
      <vt:lpstr>PowerPoint Presentation</vt:lpstr>
      <vt:lpstr>PowerPoint Presentation</vt:lpstr>
      <vt:lpstr>PowerPoint Presentation</vt:lpstr>
      <vt:lpstr>PowerPoint Presentation</vt:lpstr>
      <vt:lpstr>MDP</vt:lpstr>
      <vt:lpstr>Decision Tree</vt:lpstr>
      <vt:lpstr>PowerPoint Presentation</vt:lpstr>
      <vt:lpstr>PowerPoint Presentation</vt:lpstr>
      <vt:lpstr>PowerPoint Presentation</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Week1 CSCI561 Discussion</dc:title>
  <dc:creator>Sheila Tejada</dc:creator>
  <cp:lastModifiedBy>Sheila Tejada</cp:lastModifiedBy>
  <cp:revision>254</cp:revision>
  <dcterms:created xsi:type="dcterms:W3CDTF">2014-08-23T20:52:29Z</dcterms:created>
  <dcterms:modified xsi:type="dcterms:W3CDTF">2018-11-14T22:27:24Z</dcterms:modified>
</cp:coreProperties>
</file>